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8"/>
  </p:handoutMasterIdLst>
  <p:sldIdLst>
    <p:sldId id="256" r:id="rId2"/>
    <p:sldId id="275" r:id="rId3"/>
    <p:sldId id="257" r:id="rId4"/>
    <p:sldId id="264" r:id="rId5"/>
    <p:sldId id="265" r:id="rId6"/>
    <p:sldId id="277" r:id="rId7"/>
    <p:sldId id="266" r:id="rId8"/>
    <p:sldId id="276" r:id="rId9"/>
    <p:sldId id="267" r:id="rId10"/>
    <p:sldId id="268" r:id="rId11"/>
    <p:sldId id="281" r:id="rId12"/>
    <p:sldId id="282" r:id="rId13"/>
    <p:sldId id="273" r:id="rId14"/>
    <p:sldId id="259" r:id="rId15"/>
    <p:sldId id="263" r:id="rId16"/>
    <p:sldId id="262" r:id="rId17"/>
    <p:sldId id="278" r:id="rId18"/>
    <p:sldId id="272" r:id="rId19"/>
    <p:sldId id="274" r:id="rId20"/>
    <p:sldId id="279" r:id="rId21"/>
    <p:sldId id="261" r:id="rId22"/>
    <p:sldId id="269" r:id="rId23"/>
    <p:sldId id="280" r:id="rId24"/>
    <p:sldId id="270" r:id="rId25"/>
    <p:sldId id="260"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E403B-FFC4-44E0-8466-F5029138CF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744980A-7271-4165-B02A-7B5858E65069}">
      <dgm:prSet phldrT="[Text]"/>
      <dgm:spPr/>
      <dgm:t>
        <a:bodyPr/>
        <a:lstStyle/>
        <a:p>
          <a:r>
            <a:rPr lang="en-US"/>
            <a:t>Incident Command</a:t>
          </a:r>
        </a:p>
      </dgm:t>
    </dgm:pt>
    <dgm:pt modelId="{1A6763FE-02BA-4111-A4A1-8B3DD3C7F437}" type="parTrans" cxnId="{CE29CFDF-2E3C-4330-BED1-DCF0FE7CD4B4}">
      <dgm:prSet/>
      <dgm:spPr/>
      <dgm:t>
        <a:bodyPr/>
        <a:lstStyle/>
        <a:p>
          <a:endParaRPr lang="en-US"/>
        </a:p>
      </dgm:t>
    </dgm:pt>
    <dgm:pt modelId="{39888903-BA2D-47D6-AEF6-5861366B1E1B}" type="sibTrans" cxnId="{CE29CFDF-2E3C-4330-BED1-DCF0FE7CD4B4}">
      <dgm:prSet/>
      <dgm:spPr/>
      <dgm:t>
        <a:bodyPr/>
        <a:lstStyle/>
        <a:p>
          <a:endParaRPr lang="en-US"/>
        </a:p>
      </dgm:t>
    </dgm:pt>
    <dgm:pt modelId="{3471571C-6458-4774-B218-5CA6813AAE89}" type="asst">
      <dgm:prSet phldrT="[Text]"/>
      <dgm:spPr/>
      <dgm:t>
        <a:bodyPr/>
        <a:lstStyle/>
        <a:p>
          <a:r>
            <a:rPr lang="en-US"/>
            <a:t>Safety Officer</a:t>
          </a:r>
        </a:p>
      </dgm:t>
    </dgm:pt>
    <dgm:pt modelId="{6A0DE653-276A-4CCD-A91C-8BE598B44CDC}" type="parTrans" cxnId="{8A544919-E189-4AB1-AFB4-6C4EABB541DC}">
      <dgm:prSet/>
      <dgm:spPr/>
      <dgm:t>
        <a:bodyPr/>
        <a:lstStyle/>
        <a:p>
          <a:endParaRPr lang="en-US"/>
        </a:p>
      </dgm:t>
    </dgm:pt>
    <dgm:pt modelId="{822B2B10-C8A2-43BE-8869-4B4C353FE111}" type="sibTrans" cxnId="{8A544919-E189-4AB1-AFB4-6C4EABB541DC}">
      <dgm:prSet/>
      <dgm:spPr/>
      <dgm:t>
        <a:bodyPr/>
        <a:lstStyle/>
        <a:p>
          <a:endParaRPr lang="en-US"/>
        </a:p>
      </dgm:t>
    </dgm:pt>
    <dgm:pt modelId="{4DF11987-0778-48D3-A668-E0EB042C092E}">
      <dgm:prSet phldrT="[Text]"/>
      <dgm:spPr/>
      <dgm:t>
        <a:bodyPr/>
        <a:lstStyle/>
        <a:p>
          <a:r>
            <a:rPr lang="en-US"/>
            <a:t>Operations Chief</a:t>
          </a:r>
        </a:p>
      </dgm:t>
    </dgm:pt>
    <dgm:pt modelId="{E699F9E3-7C3A-4447-90CE-34043F37172C}" type="parTrans" cxnId="{B72BDB61-AC96-4738-A702-93F618F0B4C8}">
      <dgm:prSet/>
      <dgm:spPr/>
      <dgm:t>
        <a:bodyPr/>
        <a:lstStyle/>
        <a:p>
          <a:endParaRPr lang="en-US"/>
        </a:p>
      </dgm:t>
    </dgm:pt>
    <dgm:pt modelId="{144C93C5-79E8-473C-977B-1729DE4D72A0}" type="sibTrans" cxnId="{B72BDB61-AC96-4738-A702-93F618F0B4C8}">
      <dgm:prSet/>
      <dgm:spPr/>
      <dgm:t>
        <a:bodyPr/>
        <a:lstStyle/>
        <a:p>
          <a:endParaRPr lang="en-US"/>
        </a:p>
      </dgm:t>
    </dgm:pt>
    <dgm:pt modelId="{1DAFCA7F-FB34-4ACC-B271-8B6263349BF7}" type="asst">
      <dgm:prSet phldrT="[Text]"/>
      <dgm:spPr/>
      <dgm:t>
        <a:bodyPr/>
        <a:lstStyle/>
        <a:p>
          <a:r>
            <a:rPr lang="en-US"/>
            <a:t>PIO</a:t>
          </a:r>
        </a:p>
      </dgm:t>
    </dgm:pt>
    <dgm:pt modelId="{6A538C3A-94F1-4597-A828-25494BD862CA}" type="parTrans" cxnId="{617E5EFE-32F7-453C-852E-F9B84B150005}">
      <dgm:prSet/>
      <dgm:spPr/>
      <dgm:t>
        <a:bodyPr/>
        <a:lstStyle/>
        <a:p>
          <a:endParaRPr lang="en-US"/>
        </a:p>
      </dgm:t>
    </dgm:pt>
    <dgm:pt modelId="{78AE7311-341C-441E-A85E-5ABBA7062652}" type="sibTrans" cxnId="{617E5EFE-32F7-453C-852E-F9B84B150005}">
      <dgm:prSet/>
      <dgm:spPr/>
      <dgm:t>
        <a:bodyPr/>
        <a:lstStyle/>
        <a:p>
          <a:endParaRPr lang="en-US"/>
        </a:p>
      </dgm:t>
    </dgm:pt>
    <dgm:pt modelId="{6FFEE3F1-D51F-4AF2-9A4D-12CF2B7803C1}" type="asst">
      <dgm:prSet phldrT="[Text]"/>
      <dgm:spPr/>
      <dgm:t>
        <a:bodyPr/>
        <a:lstStyle/>
        <a:p>
          <a:r>
            <a:rPr lang="en-US"/>
            <a:t>Liaison</a:t>
          </a:r>
        </a:p>
      </dgm:t>
    </dgm:pt>
    <dgm:pt modelId="{15ADBCBE-0B27-4808-9CBD-39CEBCE12CFF}" type="parTrans" cxnId="{71B59C35-E2CF-4065-92D9-CB5B23C8D8EA}">
      <dgm:prSet/>
      <dgm:spPr/>
      <dgm:t>
        <a:bodyPr/>
        <a:lstStyle/>
        <a:p>
          <a:endParaRPr lang="en-US"/>
        </a:p>
      </dgm:t>
    </dgm:pt>
    <dgm:pt modelId="{22C29DBE-5FCD-4C28-99F9-C80502AD59DA}" type="sibTrans" cxnId="{71B59C35-E2CF-4065-92D9-CB5B23C8D8EA}">
      <dgm:prSet/>
      <dgm:spPr/>
      <dgm:t>
        <a:bodyPr/>
        <a:lstStyle/>
        <a:p>
          <a:endParaRPr lang="en-US"/>
        </a:p>
      </dgm:t>
    </dgm:pt>
    <dgm:pt modelId="{F4411131-565B-4279-A79F-BC37411907AB}">
      <dgm:prSet phldrT="[Text]"/>
      <dgm:spPr/>
      <dgm:t>
        <a:bodyPr/>
        <a:lstStyle/>
        <a:p>
          <a:r>
            <a:rPr lang="en-US"/>
            <a:t>Resource Director</a:t>
          </a:r>
        </a:p>
      </dgm:t>
    </dgm:pt>
    <dgm:pt modelId="{B3FDE8FF-943C-4F46-A7BB-53BAC5CEC294}" type="parTrans" cxnId="{E7B4C552-4913-4EB5-B1F9-D057BFA9E917}">
      <dgm:prSet/>
      <dgm:spPr/>
      <dgm:t>
        <a:bodyPr/>
        <a:lstStyle/>
        <a:p>
          <a:endParaRPr lang="en-US"/>
        </a:p>
      </dgm:t>
    </dgm:pt>
    <dgm:pt modelId="{78284F66-2AF2-40A4-AF2E-98FAD67C9F85}" type="sibTrans" cxnId="{E7B4C552-4913-4EB5-B1F9-D057BFA9E917}">
      <dgm:prSet/>
      <dgm:spPr/>
      <dgm:t>
        <a:bodyPr/>
        <a:lstStyle/>
        <a:p>
          <a:endParaRPr lang="en-US"/>
        </a:p>
      </dgm:t>
    </dgm:pt>
    <dgm:pt modelId="{CC581DDB-0E1D-41FC-B7C3-405669FD83E5}">
      <dgm:prSet phldrT="[Text]"/>
      <dgm:spPr/>
      <dgm:t>
        <a:bodyPr/>
        <a:lstStyle/>
        <a:p>
          <a:r>
            <a:rPr lang="en-US"/>
            <a:t>Patient Care Director</a:t>
          </a:r>
        </a:p>
      </dgm:t>
    </dgm:pt>
    <dgm:pt modelId="{54250337-AD33-44D9-B951-E6D38148DD69}" type="parTrans" cxnId="{97895B5E-A8AC-40D1-BE56-FE55AE1DFC43}">
      <dgm:prSet/>
      <dgm:spPr/>
      <dgm:t>
        <a:bodyPr/>
        <a:lstStyle/>
        <a:p>
          <a:endParaRPr lang="en-US"/>
        </a:p>
      </dgm:t>
    </dgm:pt>
    <dgm:pt modelId="{C04F986C-7D8B-4E0F-857B-1EE162422184}" type="sibTrans" cxnId="{97895B5E-A8AC-40D1-BE56-FE55AE1DFC43}">
      <dgm:prSet/>
      <dgm:spPr/>
      <dgm:t>
        <a:bodyPr/>
        <a:lstStyle/>
        <a:p>
          <a:endParaRPr lang="en-US"/>
        </a:p>
      </dgm:t>
    </dgm:pt>
    <dgm:pt modelId="{9BEAF1E3-6489-4716-B764-728F668E7C2F}">
      <dgm:prSet phldrT="[Text]"/>
      <dgm:spPr/>
      <dgm:t>
        <a:bodyPr/>
        <a:lstStyle/>
        <a:p>
          <a:r>
            <a:rPr lang="en-US" dirty="0"/>
            <a:t>Bus Operations Director</a:t>
          </a:r>
        </a:p>
      </dgm:t>
    </dgm:pt>
    <dgm:pt modelId="{D418C6ED-5511-4856-93E0-9291B8BF8016}" type="parTrans" cxnId="{061878ED-2C7B-4B36-8F78-1382D30C853C}">
      <dgm:prSet/>
      <dgm:spPr/>
      <dgm:t>
        <a:bodyPr/>
        <a:lstStyle/>
        <a:p>
          <a:endParaRPr lang="en-US"/>
        </a:p>
      </dgm:t>
    </dgm:pt>
    <dgm:pt modelId="{32F08EF5-B54B-4DFB-B856-2C99CF1C553B}" type="sibTrans" cxnId="{061878ED-2C7B-4B36-8F78-1382D30C853C}">
      <dgm:prSet/>
      <dgm:spPr/>
      <dgm:t>
        <a:bodyPr/>
        <a:lstStyle/>
        <a:p>
          <a:endParaRPr lang="en-US"/>
        </a:p>
      </dgm:t>
    </dgm:pt>
    <dgm:pt modelId="{B2BB6091-806E-4DDA-8FE4-675C197EDCB9}">
      <dgm:prSet phldrT="[Text]"/>
      <dgm:spPr/>
      <dgm:t>
        <a:bodyPr/>
        <a:lstStyle/>
        <a:p>
          <a:r>
            <a:rPr lang="en-US"/>
            <a:t>Staging Supervisor</a:t>
          </a:r>
        </a:p>
      </dgm:t>
    </dgm:pt>
    <dgm:pt modelId="{98CF98DF-D8DE-452E-B084-4125F3D69432}" type="parTrans" cxnId="{E7F155DC-D11A-4D45-BB4A-23B2B1C8881B}">
      <dgm:prSet/>
      <dgm:spPr/>
      <dgm:t>
        <a:bodyPr/>
        <a:lstStyle/>
        <a:p>
          <a:endParaRPr lang="en-US"/>
        </a:p>
      </dgm:t>
    </dgm:pt>
    <dgm:pt modelId="{43C272EE-F6DA-4A68-B566-9885B6D9464B}" type="sibTrans" cxnId="{E7F155DC-D11A-4D45-BB4A-23B2B1C8881B}">
      <dgm:prSet/>
      <dgm:spPr/>
      <dgm:t>
        <a:bodyPr/>
        <a:lstStyle/>
        <a:p>
          <a:endParaRPr lang="en-US"/>
        </a:p>
      </dgm:t>
    </dgm:pt>
    <dgm:pt modelId="{179BBBCE-0450-46D7-AB50-B29ACEDC4B21}">
      <dgm:prSet phldrT="[Text]"/>
      <dgm:spPr/>
      <dgm:t>
        <a:bodyPr/>
        <a:lstStyle/>
        <a:p>
          <a:r>
            <a:rPr lang="en-US"/>
            <a:t>Supplies Supervisor</a:t>
          </a:r>
        </a:p>
      </dgm:t>
    </dgm:pt>
    <dgm:pt modelId="{5D834103-2A82-44E0-860E-5A699A2A46F6}" type="parTrans" cxnId="{026A1FB2-2352-4754-9235-5E946EB813E7}">
      <dgm:prSet/>
      <dgm:spPr/>
      <dgm:t>
        <a:bodyPr/>
        <a:lstStyle/>
        <a:p>
          <a:endParaRPr lang="en-US"/>
        </a:p>
      </dgm:t>
    </dgm:pt>
    <dgm:pt modelId="{E9CB1B1B-2179-46EB-9CBB-2387B712FE44}" type="sibTrans" cxnId="{026A1FB2-2352-4754-9235-5E946EB813E7}">
      <dgm:prSet/>
      <dgm:spPr/>
      <dgm:t>
        <a:bodyPr/>
        <a:lstStyle/>
        <a:p>
          <a:endParaRPr lang="en-US"/>
        </a:p>
      </dgm:t>
    </dgm:pt>
    <dgm:pt modelId="{5C57DAB0-080A-45DE-BF82-F3C071DDA226}">
      <dgm:prSet phldrT="[Text]"/>
      <dgm:spPr/>
      <dgm:t>
        <a:bodyPr/>
        <a:lstStyle/>
        <a:p>
          <a:r>
            <a:rPr lang="en-US" dirty="0"/>
            <a:t>Rehab Supervisor</a:t>
          </a:r>
        </a:p>
      </dgm:t>
    </dgm:pt>
    <dgm:pt modelId="{39C5693A-B2DB-44C2-A129-5F7CF259023E}" type="parTrans" cxnId="{36B021B7-63C4-49B9-BE52-044F03BC295F}">
      <dgm:prSet/>
      <dgm:spPr/>
      <dgm:t>
        <a:bodyPr/>
        <a:lstStyle/>
        <a:p>
          <a:endParaRPr lang="en-US"/>
        </a:p>
      </dgm:t>
    </dgm:pt>
    <dgm:pt modelId="{BAB513CB-B1B8-4773-9179-5089661D397E}" type="sibTrans" cxnId="{36B021B7-63C4-49B9-BE52-044F03BC295F}">
      <dgm:prSet/>
      <dgm:spPr/>
      <dgm:t>
        <a:bodyPr/>
        <a:lstStyle/>
        <a:p>
          <a:endParaRPr lang="en-US"/>
        </a:p>
      </dgm:t>
    </dgm:pt>
    <dgm:pt modelId="{EE380AA5-AEBC-496E-89F5-BCDF85380899}">
      <dgm:prSet phldrT="[Text]"/>
      <dgm:spPr/>
      <dgm:t>
        <a:bodyPr/>
        <a:lstStyle/>
        <a:p>
          <a:r>
            <a:rPr lang="en-US"/>
            <a:t>Triage Supervisor</a:t>
          </a:r>
        </a:p>
      </dgm:t>
    </dgm:pt>
    <dgm:pt modelId="{E8DEA525-81DF-43BE-920B-ABC3455A5E7A}" type="parTrans" cxnId="{5DC8D796-A7B7-4BB8-BEE5-65C113BE9FE6}">
      <dgm:prSet/>
      <dgm:spPr/>
      <dgm:t>
        <a:bodyPr/>
        <a:lstStyle/>
        <a:p>
          <a:endParaRPr lang="en-US"/>
        </a:p>
      </dgm:t>
    </dgm:pt>
    <dgm:pt modelId="{89DE7E55-AA84-47D7-ABC6-24419DEAEE66}" type="sibTrans" cxnId="{5DC8D796-A7B7-4BB8-BEE5-65C113BE9FE6}">
      <dgm:prSet/>
      <dgm:spPr/>
      <dgm:t>
        <a:bodyPr/>
        <a:lstStyle/>
        <a:p>
          <a:endParaRPr lang="en-US"/>
        </a:p>
      </dgm:t>
    </dgm:pt>
    <dgm:pt modelId="{DFEFC41D-8B0F-4991-BBA0-585226A4DFF2}">
      <dgm:prSet phldrT="[Text]"/>
      <dgm:spPr/>
      <dgm:t>
        <a:bodyPr/>
        <a:lstStyle/>
        <a:p>
          <a:r>
            <a:rPr lang="en-US"/>
            <a:t>Patient Treatment Supervisor</a:t>
          </a:r>
        </a:p>
      </dgm:t>
    </dgm:pt>
    <dgm:pt modelId="{E480E7E7-2E8D-4237-8829-BB9E8C4561A8}" type="parTrans" cxnId="{4EC8C8FA-DF3F-4FB6-BBF8-A2815CAFD672}">
      <dgm:prSet/>
      <dgm:spPr/>
      <dgm:t>
        <a:bodyPr/>
        <a:lstStyle/>
        <a:p>
          <a:endParaRPr lang="en-US"/>
        </a:p>
      </dgm:t>
    </dgm:pt>
    <dgm:pt modelId="{AC11672A-6C68-4A6F-834C-5A4413D0FCF5}" type="sibTrans" cxnId="{4EC8C8FA-DF3F-4FB6-BBF8-A2815CAFD672}">
      <dgm:prSet/>
      <dgm:spPr/>
      <dgm:t>
        <a:bodyPr/>
        <a:lstStyle/>
        <a:p>
          <a:endParaRPr lang="en-US"/>
        </a:p>
      </dgm:t>
    </dgm:pt>
    <dgm:pt modelId="{EA7A8A90-FBDA-4F04-ACF9-3949AB81CCCD}">
      <dgm:prSet phldrT="[Text]"/>
      <dgm:spPr/>
      <dgm:t>
        <a:bodyPr/>
        <a:lstStyle/>
        <a:p>
          <a:r>
            <a:rPr lang="en-US"/>
            <a:t>Transport Supervisor</a:t>
          </a:r>
        </a:p>
      </dgm:t>
    </dgm:pt>
    <dgm:pt modelId="{1A3749F9-0E45-4371-9682-62016A6C7BF2}" type="parTrans" cxnId="{8154164B-9CED-4ADC-84D8-B12A03FA67EA}">
      <dgm:prSet/>
      <dgm:spPr/>
      <dgm:t>
        <a:bodyPr/>
        <a:lstStyle/>
        <a:p>
          <a:endParaRPr lang="en-US"/>
        </a:p>
      </dgm:t>
    </dgm:pt>
    <dgm:pt modelId="{9480C71C-E794-4C1A-8DE5-094613C9205C}" type="sibTrans" cxnId="{8154164B-9CED-4ADC-84D8-B12A03FA67EA}">
      <dgm:prSet/>
      <dgm:spPr/>
      <dgm:t>
        <a:bodyPr/>
        <a:lstStyle/>
        <a:p>
          <a:endParaRPr lang="en-US"/>
        </a:p>
      </dgm:t>
    </dgm:pt>
    <dgm:pt modelId="{95BDAB08-B279-4D78-88E2-243577144F51}">
      <dgm:prSet phldrT="[Text]"/>
      <dgm:spPr/>
      <dgm:t>
        <a:bodyPr/>
        <a:lstStyle/>
        <a:p>
          <a:r>
            <a:rPr lang="en-US"/>
            <a:t>Priority 1 Team Leader</a:t>
          </a:r>
        </a:p>
      </dgm:t>
    </dgm:pt>
    <dgm:pt modelId="{1D82FF76-2A98-4CBA-85E5-B23DB9CFC65B}" type="parTrans" cxnId="{7792DD47-8CA5-45EA-B474-DA3F8EEF71BE}">
      <dgm:prSet/>
      <dgm:spPr/>
      <dgm:t>
        <a:bodyPr/>
        <a:lstStyle/>
        <a:p>
          <a:endParaRPr lang="en-US"/>
        </a:p>
      </dgm:t>
    </dgm:pt>
    <dgm:pt modelId="{BB9745EA-D3D9-4D01-BA04-5889C0B86571}" type="sibTrans" cxnId="{7792DD47-8CA5-45EA-B474-DA3F8EEF71BE}">
      <dgm:prSet/>
      <dgm:spPr/>
      <dgm:t>
        <a:bodyPr/>
        <a:lstStyle/>
        <a:p>
          <a:endParaRPr lang="en-US"/>
        </a:p>
      </dgm:t>
    </dgm:pt>
    <dgm:pt modelId="{C6EE4111-8653-4CF4-8C71-BC166D0C5A0E}">
      <dgm:prSet phldrT="[Text]"/>
      <dgm:spPr/>
      <dgm:t>
        <a:bodyPr/>
        <a:lstStyle/>
        <a:p>
          <a:r>
            <a:rPr lang="en-US"/>
            <a:t>Priority 2 Team Leader</a:t>
          </a:r>
        </a:p>
      </dgm:t>
    </dgm:pt>
    <dgm:pt modelId="{8BF67FFA-A541-4BED-907B-77462325478E}" type="parTrans" cxnId="{5BFE8693-64E8-40DC-8811-5F822F0DA52D}">
      <dgm:prSet/>
      <dgm:spPr/>
      <dgm:t>
        <a:bodyPr/>
        <a:lstStyle/>
        <a:p>
          <a:endParaRPr lang="en-US"/>
        </a:p>
      </dgm:t>
    </dgm:pt>
    <dgm:pt modelId="{DACAB4AF-552E-4229-80B2-E8D7ACACBD9C}" type="sibTrans" cxnId="{5BFE8693-64E8-40DC-8811-5F822F0DA52D}">
      <dgm:prSet/>
      <dgm:spPr/>
      <dgm:t>
        <a:bodyPr/>
        <a:lstStyle/>
        <a:p>
          <a:endParaRPr lang="en-US"/>
        </a:p>
      </dgm:t>
    </dgm:pt>
    <dgm:pt modelId="{553AD89C-39DF-47D8-9F41-0D21B52EAE8D}">
      <dgm:prSet phldrT="[Text]"/>
      <dgm:spPr/>
      <dgm:t>
        <a:bodyPr/>
        <a:lstStyle/>
        <a:p>
          <a:r>
            <a:rPr lang="en-US"/>
            <a:t>Priority 3 Team Leader</a:t>
          </a:r>
        </a:p>
      </dgm:t>
    </dgm:pt>
    <dgm:pt modelId="{1770CA3B-AC56-49B9-8EEE-1386D157A95F}" type="parTrans" cxnId="{68231428-DD74-48B1-A00F-CD10EC481ED8}">
      <dgm:prSet/>
      <dgm:spPr/>
      <dgm:t>
        <a:bodyPr/>
        <a:lstStyle/>
        <a:p>
          <a:endParaRPr lang="en-US"/>
        </a:p>
      </dgm:t>
    </dgm:pt>
    <dgm:pt modelId="{5DE81536-B99D-4D39-8C29-82282CA37B07}" type="sibTrans" cxnId="{68231428-DD74-48B1-A00F-CD10EC481ED8}">
      <dgm:prSet/>
      <dgm:spPr/>
      <dgm:t>
        <a:bodyPr/>
        <a:lstStyle/>
        <a:p>
          <a:endParaRPr lang="en-US"/>
        </a:p>
      </dgm:t>
    </dgm:pt>
    <dgm:pt modelId="{6FE547F1-C769-4360-96F2-0A0C4991517F}">
      <dgm:prSet phldrT="[Text]"/>
      <dgm:spPr/>
      <dgm:t>
        <a:bodyPr/>
        <a:lstStyle/>
        <a:p>
          <a:r>
            <a:rPr lang="en-US"/>
            <a:t>Fire Team Supervisor</a:t>
          </a:r>
        </a:p>
      </dgm:t>
    </dgm:pt>
    <dgm:pt modelId="{FAB07778-203E-4A44-BF3E-29997DC4DA4C}" type="parTrans" cxnId="{3F81C502-571D-45C8-9025-E4AFCF873E49}">
      <dgm:prSet/>
      <dgm:spPr/>
      <dgm:t>
        <a:bodyPr/>
        <a:lstStyle/>
        <a:p>
          <a:endParaRPr lang="en-US"/>
        </a:p>
      </dgm:t>
    </dgm:pt>
    <dgm:pt modelId="{068D0D2C-D2FE-4708-AF27-806666FCD6B1}" type="sibTrans" cxnId="{3F81C502-571D-45C8-9025-E4AFCF873E49}">
      <dgm:prSet/>
      <dgm:spPr/>
      <dgm:t>
        <a:bodyPr/>
        <a:lstStyle/>
        <a:p>
          <a:endParaRPr lang="en-US"/>
        </a:p>
      </dgm:t>
    </dgm:pt>
    <dgm:pt modelId="{F972DC46-AF53-41B9-8A97-DD42A9497DBE}">
      <dgm:prSet phldrT="[Text]"/>
      <dgm:spPr/>
      <dgm:t>
        <a:bodyPr/>
        <a:lstStyle/>
        <a:p>
          <a:r>
            <a:rPr lang="en-US"/>
            <a:t>Stabilization Team  Supervisor</a:t>
          </a:r>
        </a:p>
      </dgm:t>
    </dgm:pt>
    <dgm:pt modelId="{3009FC9D-310A-4C9B-9275-FE5DB8F5E3E9}" type="parTrans" cxnId="{E24BF7C1-718B-4B9B-B777-97CBF7A8E53C}">
      <dgm:prSet/>
      <dgm:spPr/>
      <dgm:t>
        <a:bodyPr/>
        <a:lstStyle/>
        <a:p>
          <a:endParaRPr lang="en-US"/>
        </a:p>
      </dgm:t>
    </dgm:pt>
    <dgm:pt modelId="{745BD541-AEEE-48FE-8B89-BBA407D460B4}" type="sibTrans" cxnId="{E24BF7C1-718B-4B9B-B777-97CBF7A8E53C}">
      <dgm:prSet/>
      <dgm:spPr/>
      <dgm:t>
        <a:bodyPr/>
        <a:lstStyle/>
        <a:p>
          <a:endParaRPr lang="en-US"/>
        </a:p>
      </dgm:t>
    </dgm:pt>
    <dgm:pt modelId="{511C128C-0ADC-47B4-9ED0-256D44218214}">
      <dgm:prSet phldrT="[Text]"/>
      <dgm:spPr/>
      <dgm:t>
        <a:bodyPr/>
        <a:lstStyle/>
        <a:p>
          <a:r>
            <a:rPr lang="en-US" dirty="0"/>
            <a:t>Extrication Team Supervisor</a:t>
          </a:r>
        </a:p>
      </dgm:t>
    </dgm:pt>
    <dgm:pt modelId="{89CBAB6E-3DD2-4A9A-A63A-B94773272572}" type="parTrans" cxnId="{0CD24293-9920-4ED8-BACF-036F52DA98BD}">
      <dgm:prSet/>
      <dgm:spPr/>
      <dgm:t>
        <a:bodyPr/>
        <a:lstStyle/>
        <a:p>
          <a:endParaRPr lang="en-US"/>
        </a:p>
      </dgm:t>
    </dgm:pt>
    <dgm:pt modelId="{45C09CED-2F02-4F1F-AE89-19DBDE868DF2}" type="sibTrans" cxnId="{0CD24293-9920-4ED8-BACF-036F52DA98BD}">
      <dgm:prSet/>
      <dgm:spPr/>
      <dgm:t>
        <a:bodyPr/>
        <a:lstStyle/>
        <a:p>
          <a:endParaRPr lang="en-US"/>
        </a:p>
      </dgm:t>
    </dgm:pt>
    <dgm:pt modelId="{38D4B9AA-B13C-4B05-92D0-0AD0E809AE04}">
      <dgm:prSet phldrT="[Text]"/>
      <dgm:spPr/>
      <dgm:t>
        <a:bodyPr/>
        <a:lstStyle/>
        <a:p>
          <a:r>
            <a:rPr lang="en-US"/>
            <a:t>LZ Coordinator</a:t>
          </a:r>
        </a:p>
      </dgm:t>
    </dgm:pt>
    <dgm:pt modelId="{60A6DD57-C0C1-46C0-BD76-C14B49672DEA}" type="parTrans" cxnId="{51A74415-DBEE-4F7E-A493-A0274314B5EB}">
      <dgm:prSet/>
      <dgm:spPr/>
      <dgm:t>
        <a:bodyPr/>
        <a:lstStyle/>
        <a:p>
          <a:endParaRPr lang="en-US"/>
        </a:p>
      </dgm:t>
    </dgm:pt>
    <dgm:pt modelId="{1236EED2-8A3D-4DD8-8C91-A5EC081DAE00}" type="sibTrans" cxnId="{51A74415-DBEE-4F7E-A493-A0274314B5EB}">
      <dgm:prSet/>
      <dgm:spPr/>
      <dgm:t>
        <a:bodyPr/>
        <a:lstStyle/>
        <a:p>
          <a:endParaRPr lang="en-US"/>
        </a:p>
      </dgm:t>
    </dgm:pt>
    <dgm:pt modelId="{346BCCD1-BF19-4109-A2E5-BBFE34E9D38B}">
      <dgm:prSet phldrT="[Text]"/>
      <dgm:spPr/>
      <dgm:t>
        <a:bodyPr/>
        <a:lstStyle/>
        <a:p>
          <a:r>
            <a:rPr lang="en-US"/>
            <a:t>EMS Coordinator</a:t>
          </a:r>
        </a:p>
      </dgm:t>
    </dgm:pt>
    <dgm:pt modelId="{223B597F-C99D-4CE3-9BEF-C75B9E2D0C60}" type="parTrans" cxnId="{D9324780-9E63-4011-81AE-9CAF22D0EF23}">
      <dgm:prSet/>
      <dgm:spPr/>
      <dgm:t>
        <a:bodyPr/>
        <a:lstStyle/>
        <a:p>
          <a:endParaRPr lang="en-US"/>
        </a:p>
      </dgm:t>
    </dgm:pt>
    <dgm:pt modelId="{7BE78216-FDFB-45E3-8F2B-83938C7F7977}" type="sibTrans" cxnId="{D9324780-9E63-4011-81AE-9CAF22D0EF23}">
      <dgm:prSet/>
      <dgm:spPr/>
      <dgm:t>
        <a:bodyPr/>
        <a:lstStyle/>
        <a:p>
          <a:endParaRPr lang="en-US"/>
        </a:p>
      </dgm:t>
    </dgm:pt>
    <dgm:pt modelId="{51998E82-6068-44E1-8ACB-22E743685502}" type="asst">
      <dgm:prSet phldrT="[Text]"/>
      <dgm:spPr/>
      <dgm:t>
        <a:bodyPr/>
        <a:lstStyle/>
        <a:p>
          <a:r>
            <a:rPr lang="en-US"/>
            <a:t>Communications Officer</a:t>
          </a:r>
        </a:p>
      </dgm:t>
    </dgm:pt>
    <dgm:pt modelId="{503E8AD2-8EFA-4545-B63A-58A9CA5F3D29}" type="parTrans" cxnId="{52083C76-7422-4F54-AC78-32B460000B3D}">
      <dgm:prSet/>
      <dgm:spPr/>
      <dgm:t>
        <a:bodyPr/>
        <a:lstStyle/>
        <a:p>
          <a:endParaRPr lang="en-US"/>
        </a:p>
      </dgm:t>
    </dgm:pt>
    <dgm:pt modelId="{B6DD92E1-5C7F-4971-970F-88BF2A0BC426}" type="sibTrans" cxnId="{52083C76-7422-4F54-AC78-32B460000B3D}">
      <dgm:prSet/>
      <dgm:spPr/>
      <dgm:t>
        <a:bodyPr/>
        <a:lstStyle/>
        <a:p>
          <a:endParaRPr lang="en-US"/>
        </a:p>
      </dgm:t>
    </dgm:pt>
    <dgm:pt modelId="{7CD9E2EB-CDB2-45EA-BBAB-BBFD1ADB8CC5}">
      <dgm:prSet/>
      <dgm:spPr/>
      <dgm:t>
        <a:bodyPr/>
        <a:lstStyle/>
        <a:p>
          <a:r>
            <a:rPr lang="en-US" dirty="0" smtClean="0"/>
            <a:t>Hazmat Team Supervisor</a:t>
          </a:r>
          <a:endParaRPr lang="en-US" dirty="0"/>
        </a:p>
      </dgm:t>
    </dgm:pt>
    <dgm:pt modelId="{4D097E80-5206-40B4-A5DF-505B2AB8CC69}" type="parTrans" cxnId="{31F97A03-36CE-41C8-A9E6-323582149334}">
      <dgm:prSet/>
      <dgm:spPr/>
      <dgm:t>
        <a:bodyPr/>
        <a:lstStyle/>
        <a:p>
          <a:endParaRPr lang="en-US"/>
        </a:p>
      </dgm:t>
    </dgm:pt>
    <dgm:pt modelId="{99E0395E-7C4E-4E28-9F66-F72ACCC5EC54}" type="sibTrans" cxnId="{31F97A03-36CE-41C8-A9E6-323582149334}">
      <dgm:prSet/>
      <dgm:spPr/>
      <dgm:t>
        <a:bodyPr/>
        <a:lstStyle/>
        <a:p>
          <a:endParaRPr lang="en-US"/>
        </a:p>
      </dgm:t>
    </dgm:pt>
    <dgm:pt modelId="{A7898BF0-8BED-4022-820F-5CED342CA63F}" type="pres">
      <dgm:prSet presAssocID="{008E403B-FFC4-44E0-8466-F5029138CF0A}" presName="hierChild1" presStyleCnt="0">
        <dgm:presLayoutVars>
          <dgm:orgChart val="1"/>
          <dgm:chPref val="1"/>
          <dgm:dir/>
          <dgm:animOne val="branch"/>
          <dgm:animLvl val="lvl"/>
          <dgm:resizeHandles/>
        </dgm:presLayoutVars>
      </dgm:prSet>
      <dgm:spPr/>
      <dgm:t>
        <a:bodyPr/>
        <a:lstStyle/>
        <a:p>
          <a:endParaRPr lang="en-US"/>
        </a:p>
      </dgm:t>
    </dgm:pt>
    <dgm:pt modelId="{37CC8ADE-2D16-43FA-BCA8-2A68B116EC97}" type="pres">
      <dgm:prSet presAssocID="{C744980A-7271-4165-B02A-7B5858E65069}" presName="hierRoot1" presStyleCnt="0">
        <dgm:presLayoutVars>
          <dgm:hierBranch val="init"/>
        </dgm:presLayoutVars>
      </dgm:prSet>
      <dgm:spPr/>
    </dgm:pt>
    <dgm:pt modelId="{CCCC3C4F-EEA1-441A-9499-124BC6E61452}" type="pres">
      <dgm:prSet presAssocID="{C744980A-7271-4165-B02A-7B5858E65069}" presName="rootComposite1" presStyleCnt="0"/>
      <dgm:spPr/>
    </dgm:pt>
    <dgm:pt modelId="{72BBF435-1405-446A-8EC7-82BAEF92E9ED}" type="pres">
      <dgm:prSet presAssocID="{C744980A-7271-4165-B02A-7B5858E65069}" presName="rootText1" presStyleLbl="node0" presStyleIdx="0" presStyleCnt="1">
        <dgm:presLayoutVars>
          <dgm:chPref val="3"/>
        </dgm:presLayoutVars>
      </dgm:prSet>
      <dgm:spPr/>
      <dgm:t>
        <a:bodyPr/>
        <a:lstStyle/>
        <a:p>
          <a:endParaRPr lang="en-US"/>
        </a:p>
      </dgm:t>
    </dgm:pt>
    <dgm:pt modelId="{D11267B1-47C9-4566-A981-8E4BD8260212}" type="pres">
      <dgm:prSet presAssocID="{C744980A-7271-4165-B02A-7B5858E65069}" presName="rootConnector1" presStyleLbl="node1" presStyleIdx="0" presStyleCnt="0"/>
      <dgm:spPr/>
      <dgm:t>
        <a:bodyPr/>
        <a:lstStyle/>
        <a:p>
          <a:endParaRPr lang="en-US"/>
        </a:p>
      </dgm:t>
    </dgm:pt>
    <dgm:pt modelId="{C9CD9502-ED5F-46F9-B012-F4A1E4612D71}" type="pres">
      <dgm:prSet presAssocID="{C744980A-7271-4165-B02A-7B5858E65069}" presName="hierChild2" presStyleCnt="0"/>
      <dgm:spPr/>
    </dgm:pt>
    <dgm:pt modelId="{FA434B86-9BF1-48FA-9267-030BC490082F}" type="pres">
      <dgm:prSet presAssocID="{E699F9E3-7C3A-4447-90CE-34043F37172C}" presName="Name37" presStyleLbl="parChTrans1D2" presStyleIdx="0" presStyleCnt="5"/>
      <dgm:spPr/>
      <dgm:t>
        <a:bodyPr/>
        <a:lstStyle/>
        <a:p>
          <a:endParaRPr lang="en-US"/>
        </a:p>
      </dgm:t>
    </dgm:pt>
    <dgm:pt modelId="{8716E751-2B29-41F8-80ED-442F41D43C6E}" type="pres">
      <dgm:prSet presAssocID="{4DF11987-0778-48D3-A668-E0EB042C092E}" presName="hierRoot2" presStyleCnt="0">
        <dgm:presLayoutVars>
          <dgm:hierBranch val="init"/>
        </dgm:presLayoutVars>
      </dgm:prSet>
      <dgm:spPr/>
    </dgm:pt>
    <dgm:pt modelId="{E21EA610-97F2-43EE-B516-A60DD596BE1A}" type="pres">
      <dgm:prSet presAssocID="{4DF11987-0778-48D3-A668-E0EB042C092E}" presName="rootComposite" presStyleCnt="0"/>
      <dgm:spPr/>
    </dgm:pt>
    <dgm:pt modelId="{A2902650-FBBC-476A-9333-935ED736AAEC}" type="pres">
      <dgm:prSet presAssocID="{4DF11987-0778-48D3-A668-E0EB042C092E}" presName="rootText" presStyleLbl="node2" presStyleIdx="0" presStyleCnt="1">
        <dgm:presLayoutVars>
          <dgm:chPref val="3"/>
        </dgm:presLayoutVars>
      </dgm:prSet>
      <dgm:spPr/>
      <dgm:t>
        <a:bodyPr/>
        <a:lstStyle/>
        <a:p>
          <a:endParaRPr lang="en-US"/>
        </a:p>
      </dgm:t>
    </dgm:pt>
    <dgm:pt modelId="{B976ACE5-DDBA-413D-8B14-D5F88727A278}" type="pres">
      <dgm:prSet presAssocID="{4DF11987-0778-48D3-A668-E0EB042C092E}" presName="rootConnector" presStyleLbl="node2" presStyleIdx="0" presStyleCnt="1"/>
      <dgm:spPr/>
      <dgm:t>
        <a:bodyPr/>
        <a:lstStyle/>
        <a:p>
          <a:endParaRPr lang="en-US"/>
        </a:p>
      </dgm:t>
    </dgm:pt>
    <dgm:pt modelId="{5195C814-EA2A-4431-B22C-51CE4DEE2C40}" type="pres">
      <dgm:prSet presAssocID="{4DF11987-0778-48D3-A668-E0EB042C092E}" presName="hierChild4" presStyleCnt="0"/>
      <dgm:spPr/>
    </dgm:pt>
    <dgm:pt modelId="{8C7B3999-F90D-4B6B-9F05-B65F34ED5738}" type="pres">
      <dgm:prSet presAssocID="{B3FDE8FF-943C-4F46-A7BB-53BAC5CEC294}" presName="Name37" presStyleLbl="parChTrans1D3" presStyleIdx="0" presStyleCnt="3"/>
      <dgm:spPr/>
      <dgm:t>
        <a:bodyPr/>
        <a:lstStyle/>
        <a:p>
          <a:endParaRPr lang="en-US"/>
        </a:p>
      </dgm:t>
    </dgm:pt>
    <dgm:pt modelId="{B048FD70-DFAF-46A7-B1E8-AA96DE33AEBE}" type="pres">
      <dgm:prSet presAssocID="{F4411131-565B-4279-A79F-BC37411907AB}" presName="hierRoot2" presStyleCnt="0">
        <dgm:presLayoutVars>
          <dgm:hierBranch val="init"/>
        </dgm:presLayoutVars>
      </dgm:prSet>
      <dgm:spPr/>
    </dgm:pt>
    <dgm:pt modelId="{B575CB71-4495-43ED-A9E6-10183DEB863A}" type="pres">
      <dgm:prSet presAssocID="{F4411131-565B-4279-A79F-BC37411907AB}" presName="rootComposite" presStyleCnt="0"/>
      <dgm:spPr/>
    </dgm:pt>
    <dgm:pt modelId="{307563DA-2599-47D5-879B-DF2E5A868B00}" type="pres">
      <dgm:prSet presAssocID="{F4411131-565B-4279-A79F-BC37411907AB}" presName="rootText" presStyleLbl="node3" presStyleIdx="0" presStyleCnt="3" custLinFactX="-39686" custLinFactNeighborX="-100000">
        <dgm:presLayoutVars>
          <dgm:chPref val="3"/>
        </dgm:presLayoutVars>
      </dgm:prSet>
      <dgm:spPr/>
      <dgm:t>
        <a:bodyPr/>
        <a:lstStyle/>
        <a:p>
          <a:endParaRPr lang="en-US"/>
        </a:p>
      </dgm:t>
    </dgm:pt>
    <dgm:pt modelId="{FC4E3869-84BE-4310-8FDF-50AB3C76FE00}" type="pres">
      <dgm:prSet presAssocID="{F4411131-565B-4279-A79F-BC37411907AB}" presName="rootConnector" presStyleLbl="node3" presStyleIdx="0" presStyleCnt="3"/>
      <dgm:spPr/>
      <dgm:t>
        <a:bodyPr/>
        <a:lstStyle/>
        <a:p>
          <a:endParaRPr lang="en-US"/>
        </a:p>
      </dgm:t>
    </dgm:pt>
    <dgm:pt modelId="{85B2ECD7-4D77-49F5-A0D0-D3ECBA559503}" type="pres">
      <dgm:prSet presAssocID="{F4411131-565B-4279-A79F-BC37411907AB}" presName="hierChild4" presStyleCnt="0"/>
      <dgm:spPr/>
    </dgm:pt>
    <dgm:pt modelId="{E3AFFAC1-9618-47B9-A877-E8FF905124CB}" type="pres">
      <dgm:prSet presAssocID="{98CF98DF-D8DE-452E-B084-4125F3D69432}" presName="Name37" presStyleLbl="parChTrans1D4" presStyleIdx="0" presStyleCnt="15"/>
      <dgm:spPr/>
      <dgm:t>
        <a:bodyPr/>
        <a:lstStyle/>
        <a:p>
          <a:endParaRPr lang="en-US"/>
        </a:p>
      </dgm:t>
    </dgm:pt>
    <dgm:pt modelId="{8F1EA081-DFCB-4DD8-996E-E604FB19F5F6}" type="pres">
      <dgm:prSet presAssocID="{B2BB6091-806E-4DDA-8FE4-675C197EDCB9}" presName="hierRoot2" presStyleCnt="0">
        <dgm:presLayoutVars>
          <dgm:hierBranch val="init"/>
        </dgm:presLayoutVars>
      </dgm:prSet>
      <dgm:spPr/>
    </dgm:pt>
    <dgm:pt modelId="{C4962A26-0527-4E2E-809E-C07151166D7F}" type="pres">
      <dgm:prSet presAssocID="{B2BB6091-806E-4DDA-8FE4-675C197EDCB9}" presName="rootComposite" presStyleCnt="0"/>
      <dgm:spPr/>
    </dgm:pt>
    <dgm:pt modelId="{3BB46EEC-095C-46A3-A7BB-CF6417647831}" type="pres">
      <dgm:prSet presAssocID="{B2BB6091-806E-4DDA-8FE4-675C197EDCB9}" presName="rootText" presStyleLbl="node4" presStyleIdx="0" presStyleCnt="15" custLinFactX="-40779" custLinFactNeighborX="-100000">
        <dgm:presLayoutVars>
          <dgm:chPref val="3"/>
        </dgm:presLayoutVars>
      </dgm:prSet>
      <dgm:spPr/>
      <dgm:t>
        <a:bodyPr/>
        <a:lstStyle/>
        <a:p>
          <a:endParaRPr lang="en-US"/>
        </a:p>
      </dgm:t>
    </dgm:pt>
    <dgm:pt modelId="{D82C3152-4AAF-4DE1-9DDA-08634E2A0CB8}" type="pres">
      <dgm:prSet presAssocID="{B2BB6091-806E-4DDA-8FE4-675C197EDCB9}" presName="rootConnector" presStyleLbl="node4" presStyleIdx="0" presStyleCnt="15"/>
      <dgm:spPr/>
      <dgm:t>
        <a:bodyPr/>
        <a:lstStyle/>
        <a:p>
          <a:endParaRPr lang="en-US"/>
        </a:p>
      </dgm:t>
    </dgm:pt>
    <dgm:pt modelId="{E4658E74-605A-432C-A537-D94B9E77F6F1}" type="pres">
      <dgm:prSet presAssocID="{B2BB6091-806E-4DDA-8FE4-675C197EDCB9}" presName="hierChild4" presStyleCnt="0"/>
      <dgm:spPr/>
    </dgm:pt>
    <dgm:pt modelId="{6F2ED25D-240D-476C-99B5-A5F3298DD03A}" type="pres">
      <dgm:prSet presAssocID="{B2BB6091-806E-4DDA-8FE4-675C197EDCB9}" presName="hierChild5" presStyleCnt="0"/>
      <dgm:spPr/>
    </dgm:pt>
    <dgm:pt modelId="{2D36A0F7-BAD5-4BA5-A5F2-2A560FE1D855}" type="pres">
      <dgm:prSet presAssocID="{5D834103-2A82-44E0-860E-5A699A2A46F6}" presName="Name37" presStyleLbl="parChTrans1D4" presStyleIdx="1" presStyleCnt="15"/>
      <dgm:spPr/>
      <dgm:t>
        <a:bodyPr/>
        <a:lstStyle/>
        <a:p>
          <a:endParaRPr lang="en-US"/>
        </a:p>
      </dgm:t>
    </dgm:pt>
    <dgm:pt modelId="{7030EE55-1A20-46F8-9255-8F9203403581}" type="pres">
      <dgm:prSet presAssocID="{179BBBCE-0450-46D7-AB50-B29ACEDC4B21}" presName="hierRoot2" presStyleCnt="0">
        <dgm:presLayoutVars>
          <dgm:hierBranch val="init"/>
        </dgm:presLayoutVars>
      </dgm:prSet>
      <dgm:spPr/>
    </dgm:pt>
    <dgm:pt modelId="{EDA9F73E-0478-426C-996C-8320EE0F4E3F}" type="pres">
      <dgm:prSet presAssocID="{179BBBCE-0450-46D7-AB50-B29ACEDC4B21}" presName="rootComposite" presStyleCnt="0"/>
      <dgm:spPr/>
    </dgm:pt>
    <dgm:pt modelId="{6B70F026-45EB-498B-8427-C6B319764B08}" type="pres">
      <dgm:prSet presAssocID="{179BBBCE-0450-46D7-AB50-B29ACEDC4B21}" presName="rootText" presStyleLbl="node4" presStyleIdx="1" presStyleCnt="15" custLinFactX="-40779" custLinFactNeighborX="-100000">
        <dgm:presLayoutVars>
          <dgm:chPref val="3"/>
        </dgm:presLayoutVars>
      </dgm:prSet>
      <dgm:spPr/>
      <dgm:t>
        <a:bodyPr/>
        <a:lstStyle/>
        <a:p>
          <a:endParaRPr lang="en-US"/>
        </a:p>
      </dgm:t>
    </dgm:pt>
    <dgm:pt modelId="{68608C21-7B55-4D5A-BC9E-EBB625C232B6}" type="pres">
      <dgm:prSet presAssocID="{179BBBCE-0450-46D7-AB50-B29ACEDC4B21}" presName="rootConnector" presStyleLbl="node4" presStyleIdx="1" presStyleCnt="15"/>
      <dgm:spPr/>
      <dgm:t>
        <a:bodyPr/>
        <a:lstStyle/>
        <a:p>
          <a:endParaRPr lang="en-US"/>
        </a:p>
      </dgm:t>
    </dgm:pt>
    <dgm:pt modelId="{F047530C-1F1C-4C00-AEA0-F341B0DB73AC}" type="pres">
      <dgm:prSet presAssocID="{179BBBCE-0450-46D7-AB50-B29ACEDC4B21}" presName="hierChild4" presStyleCnt="0"/>
      <dgm:spPr/>
    </dgm:pt>
    <dgm:pt modelId="{B4FBC117-689A-4FF9-BE91-46FC84C3C816}" type="pres">
      <dgm:prSet presAssocID="{179BBBCE-0450-46D7-AB50-B29ACEDC4B21}" presName="hierChild5" presStyleCnt="0"/>
      <dgm:spPr/>
    </dgm:pt>
    <dgm:pt modelId="{130B989F-7CB7-406A-A595-4E760A989049}" type="pres">
      <dgm:prSet presAssocID="{39C5693A-B2DB-44C2-A129-5F7CF259023E}" presName="Name37" presStyleLbl="parChTrans1D4" presStyleIdx="2" presStyleCnt="15"/>
      <dgm:spPr/>
      <dgm:t>
        <a:bodyPr/>
        <a:lstStyle/>
        <a:p>
          <a:endParaRPr lang="en-US"/>
        </a:p>
      </dgm:t>
    </dgm:pt>
    <dgm:pt modelId="{3D962D1F-D603-47A3-B42E-1B8043951B56}" type="pres">
      <dgm:prSet presAssocID="{5C57DAB0-080A-45DE-BF82-F3C071DDA226}" presName="hierRoot2" presStyleCnt="0">
        <dgm:presLayoutVars>
          <dgm:hierBranch val="init"/>
        </dgm:presLayoutVars>
      </dgm:prSet>
      <dgm:spPr/>
    </dgm:pt>
    <dgm:pt modelId="{0F357AEC-368E-4FBA-A5E5-9941703C56D9}" type="pres">
      <dgm:prSet presAssocID="{5C57DAB0-080A-45DE-BF82-F3C071DDA226}" presName="rootComposite" presStyleCnt="0"/>
      <dgm:spPr/>
    </dgm:pt>
    <dgm:pt modelId="{1D074534-B44B-4D58-A217-03F613BB4087}" type="pres">
      <dgm:prSet presAssocID="{5C57DAB0-080A-45DE-BF82-F3C071DDA226}" presName="rootText" presStyleLbl="node4" presStyleIdx="2" presStyleCnt="15" custLinFactX="-40779" custLinFactNeighborX="-100000">
        <dgm:presLayoutVars>
          <dgm:chPref val="3"/>
        </dgm:presLayoutVars>
      </dgm:prSet>
      <dgm:spPr/>
      <dgm:t>
        <a:bodyPr/>
        <a:lstStyle/>
        <a:p>
          <a:endParaRPr lang="en-US"/>
        </a:p>
      </dgm:t>
    </dgm:pt>
    <dgm:pt modelId="{011F8709-BCF7-485E-9C57-E2E5416B0A8C}" type="pres">
      <dgm:prSet presAssocID="{5C57DAB0-080A-45DE-BF82-F3C071DDA226}" presName="rootConnector" presStyleLbl="node4" presStyleIdx="2" presStyleCnt="15"/>
      <dgm:spPr/>
      <dgm:t>
        <a:bodyPr/>
        <a:lstStyle/>
        <a:p>
          <a:endParaRPr lang="en-US"/>
        </a:p>
      </dgm:t>
    </dgm:pt>
    <dgm:pt modelId="{C4F9BB69-784F-4C6B-B2AA-5BE4841E0297}" type="pres">
      <dgm:prSet presAssocID="{5C57DAB0-080A-45DE-BF82-F3C071DDA226}" presName="hierChild4" presStyleCnt="0"/>
      <dgm:spPr/>
    </dgm:pt>
    <dgm:pt modelId="{3502DEE4-F307-483B-87F7-60791042DAFF}" type="pres">
      <dgm:prSet presAssocID="{5C57DAB0-080A-45DE-BF82-F3C071DDA226}" presName="hierChild5" presStyleCnt="0"/>
      <dgm:spPr/>
    </dgm:pt>
    <dgm:pt modelId="{0A0D5F5C-EA65-4AC7-A5CA-F9F8E12AE3EE}" type="pres">
      <dgm:prSet presAssocID="{F4411131-565B-4279-A79F-BC37411907AB}" presName="hierChild5" presStyleCnt="0"/>
      <dgm:spPr/>
    </dgm:pt>
    <dgm:pt modelId="{24AD944F-ED18-4FD7-A100-3C76B5A1D4E7}" type="pres">
      <dgm:prSet presAssocID="{54250337-AD33-44D9-B951-E6D38148DD69}" presName="Name37" presStyleLbl="parChTrans1D3" presStyleIdx="1" presStyleCnt="3"/>
      <dgm:spPr/>
      <dgm:t>
        <a:bodyPr/>
        <a:lstStyle/>
        <a:p>
          <a:endParaRPr lang="en-US"/>
        </a:p>
      </dgm:t>
    </dgm:pt>
    <dgm:pt modelId="{D26FCE61-7130-41DE-A144-7DE5E6E38818}" type="pres">
      <dgm:prSet presAssocID="{CC581DDB-0E1D-41FC-B7C3-405669FD83E5}" presName="hierRoot2" presStyleCnt="0">
        <dgm:presLayoutVars>
          <dgm:hierBranch val="init"/>
        </dgm:presLayoutVars>
      </dgm:prSet>
      <dgm:spPr/>
    </dgm:pt>
    <dgm:pt modelId="{80E39292-987B-4803-A9D1-771A122A7337}" type="pres">
      <dgm:prSet presAssocID="{CC581DDB-0E1D-41FC-B7C3-405669FD83E5}" presName="rootComposite" presStyleCnt="0"/>
      <dgm:spPr/>
    </dgm:pt>
    <dgm:pt modelId="{EC00E7AA-26C2-4ADE-A0B2-3A5BF1B16D8C}" type="pres">
      <dgm:prSet presAssocID="{CC581DDB-0E1D-41FC-B7C3-405669FD83E5}" presName="rootText" presStyleLbl="node3" presStyleIdx="1" presStyleCnt="3" custLinFactNeighborX="-10523">
        <dgm:presLayoutVars>
          <dgm:chPref val="3"/>
        </dgm:presLayoutVars>
      </dgm:prSet>
      <dgm:spPr/>
      <dgm:t>
        <a:bodyPr/>
        <a:lstStyle/>
        <a:p>
          <a:endParaRPr lang="en-US"/>
        </a:p>
      </dgm:t>
    </dgm:pt>
    <dgm:pt modelId="{23A450C5-ED6C-4D67-A1CD-FFAE9CBFB12A}" type="pres">
      <dgm:prSet presAssocID="{CC581DDB-0E1D-41FC-B7C3-405669FD83E5}" presName="rootConnector" presStyleLbl="node3" presStyleIdx="1" presStyleCnt="3"/>
      <dgm:spPr/>
      <dgm:t>
        <a:bodyPr/>
        <a:lstStyle/>
        <a:p>
          <a:endParaRPr lang="en-US"/>
        </a:p>
      </dgm:t>
    </dgm:pt>
    <dgm:pt modelId="{E17A7BD4-5A91-4005-B8B4-B353192ED08C}" type="pres">
      <dgm:prSet presAssocID="{CC581DDB-0E1D-41FC-B7C3-405669FD83E5}" presName="hierChild4" presStyleCnt="0"/>
      <dgm:spPr/>
    </dgm:pt>
    <dgm:pt modelId="{A39A560F-409E-4D77-BB63-F57900857A9A}" type="pres">
      <dgm:prSet presAssocID="{E8DEA525-81DF-43BE-920B-ABC3455A5E7A}" presName="Name37" presStyleLbl="parChTrans1D4" presStyleIdx="3" presStyleCnt="15"/>
      <dgm:spPr/>
      <dgm:t>
        <a:bodyPr/>
        <a:lstStyle/>
        <a:p>
          <a:endParaRPr lang="en-US"/>
        </a:p>
      </dgm:t>
    </dgm:pt>
    <dgm:pt modelId="{14E84076-0101-472F-8221-440ACBFDA38E}" type="pres">
      <dgm:prSet presAssocID="{EE380AA5-AEBC-496E-89F5-BCDF85380899}" presName="hierRoot2" presStyleCnt="0">
        <dgm:presLayoutVars>
          <dgm:hierBranch val="init"/>
        </dgm:presLayoutVars>
      </dgm:prSet>
      <dgm:spPr/>
    </dgm:pt>
    <dgm:pt modelId="{9D7D7814-5BA2-4BFF-B9F9-A3491718FB6F}" type="pres">
      <dgm:prSet presAssocID="{EE380AA5-AEBC-496E-89F5-BCDF85380899}" presName="rootComposite" presStyleCnt="0"/>
      <dgm:spPr/>
    </dgm:pt>
    <dgm:pt modelId="{2B47CB92-E19D-4753-BCE6-C2FAD3A5A76C}" type="pres">
      <dgm:prSet presAssocID="{EE380AA5-AEBC-496E-89F5-BCDF85380899}" presName="rootText" presStyleLbl="node4" presStyleIdx="3" presStyleCnt="15" custLinFactNeighborX="-10523">
        <dgm:presLayoutVars>
          <dgm:chPref val="3"/>
        </dgm:presLayoutVars>
      </dgm:prSet>
      <dgm:spPr/>
      <dgm:t>
        <a:bodyPr/>
        <a:lstStyle/>
        <a:p>
          <a:endParaRPr lang="en-US"/>
        </a:p>
      </dgm:t>
    </dgm:pt>
    <dgm:pt modelId="{1F38F61E-4F8C-40EE-8F64-BF74EF5495FE}" type="pres">
      <dgm:prSet presAssocID="{EE380AA5-AEBC-496E-89F5-BCDF85380899}" presName="rootConnector" presStyleLbl="node4" presStyleIdx="3" presStyleCnt="15"/>
      <dgm:spPr/>
      <dgm:t>
        <a:bodyPr/>
        <a:lstStyle/>
        <a:p>
          <a:endParaRPr lang="en-US"/>
        </a:p>
      </dgm:t>
    </dgm:pt>
    <dgm:pt modelId="{341378D3-AE19-4BFA-A467-551B9D778039}" type="pres">
      <dgm:prSet presAssocID="{EE380AA5-AEBC-496E-89F5-BCDF85380899}" presName="hierChild4" presStyleCnt="0"/>
      <dgm:spPr/>
    </dgm:pt>
    <dgm:pt modelId="{61AE55C7-B341-4976-A898-995FDB0EA8A4}" type="pres">
      <dgm:prSet presAssocID="{EE380AA5-AEBC-496E-89F5-BCDF85380899}" presName="hierChild5" presStyleCnt="0"/>
      <dgm:spPr/>
    </dgm:pt>
    <dgm:pt modelId="{5E96254C-5BF6-42FE-A4AB-6278AE60BEF4}" type="pres">
      <dgm:prSet presAssocID="{E480E7E7-2E8D-4237-8829-BB9E8C4561A8}" presName="Name37" presStyleLbl="parChTrans1D4" presStyleIdx="4" presStyleCnt="15"/>
      <dgm:spPr/>
      <dgm:t>
        <a:bodyPr/>
        <a:lstStyle/>
        <a:p>
          <a:endParaRPr lang="en-US"/>
        </a:p>
      </dgm:t>
    </dgm:pt>
    <dgm:pt modelId="{E0EC79B5-C53C-46DE-8CDE-FB49DD32505C}" type="pres">
      <dgm:prSet presAssocID="{DFEFC41D-8B0F-4991-BBA0-585226A4DFF2}" presName="hierRoot2" presStyleCnt="0">
        <dgm:presLayoutVars>
          <dgm:hierBranch val="init"/>
        </dgm:presLayoutVars>
      </dgm:prSet>
      <dgm:spPr/>
    </dgm:pt>
    <dgm:pt modelId="{529E3508-3093-4225-8632-D37C2EE26012}" type="pres">
      <dgm:prSet presAssocID="{DFEFC41D-8B0F-4991-BBA0-585226A4DFF2}" presName="rootComposite" presStyleCnt="0"/>
      <dgm:spPr/>
    </dgm:pt>
    <dgm:pt modelId="{52EECB46-E7D4-4CF3-A0D5-0DB2E1313403}" type="pres">
      <dgm:prSet presAssocID="{DFEFC41D-8B0F-4991-BBA0-585226A4DFF2}" presName="rootText" presStyleLbl="node4" presStyleIdx="4" presStyleCnt="15" custLinFactNeighborX="-10523">
        <dgm:presLayoutVars>
          <dgm:chPref val="3"/>
        </dgm:presLayoutVars>
      </dgm:prSet>
      <dgm:spPr/>
      <dgm:t>
        <a:bodyPr/>
        <a:lstStyle/>
        <a:p>
          <a:endParaRPr lang="en-US"/>
        </a:p>
      </dgm:t>
    </dgm:pt>
    <dgm:pt modelId="{48DC3008-D4C6-4BB1-8CE8-55721751484E}" type="pres">
      <dgm:prSet presAssocID="{DFEFC41D-8B0F-4991-BBA0-585226A4DFF2}" presName="rootConnector" presStyleLbl="node4" presStyleIdx="4" presStyleCnt="15"/>
      <dgm:spPr/>
      <dgm:t>
        <a:bodyPr/>
        <a:lstStyle/>
        <a:p>
          <a:endParaRPr lang="en-US"/>
        </a:p>
      </dgm:t>
    </dgm:pt>
    <dgm:pt modelId="{FDE294D1-B5D5-4818-B884-4F45B115E38B}" type="pres">
      <dgm:prSet presAssocID="{DFEFC41D-8B0F-4991-BBA0-585226A4DFF2}" presName="hierChild4" presStyleCnt="0"/>
      <dgm:spPr/>
    </dgm:pt>
    <dgm:pt modelId="{5932552F-4D6A-4109-BC3D-CF22A777934D}" type="pres">
      <dgm:prSet presAssocID="{1D82FF76-2A98-4CBA-85E5-B23DB9CFC65B}" presName="Name37" presStyleLbl="parChTrans1D4" presStyleIdx="5" presStyleCnt="15"/>
      <dgm:spPr/>
      <dgm:t>
        <a:bodyPr/>
        <a:lstStyle/>
        <a:p>
          <a:endParaRPr lang="en-US"/>
        </a:p>
      </dgm:t>
    </dgm:pt>
    <dgm:pt modelId="{FC97861E-3583-43F7-8A4F-2FA14881F214}" type="pres">
      <dgm:prSet presAssocID="{95BDAB08-B279-4D78-88E2-243577144F51}" presName="hierRoot2" presStyleCnt="0">
        <dgm:presLayoutVars>
          <dgm:hierBranch val="init"/>
        </dgm:presLayoutVars>
      </dgm:prSet>
      <dgm:spPr/>
    </dgm:pt>
    <dgm:pt modelId="{A48DE581-4002-4C80-8A24-BFB6A7DD256D}" type="pres">
      <dgm:prSet presAssocID="{95BDAB08-B279-4D78-88E2-243577144F51}" presName="rootComposite" presStyleCnt="0"/>
      <dgm:spPr/>
    </dgm:pt>
    <dgm:pt modelId="{11DC9D11-17EA-453B-9E40-4D266CCD53D7}" type="pres">
      <dgm:prSet presAssocID="{95BDAB08-B279-4D78-88E2-243577144F51}" presName="rootText" presStyleLbl="node4" presStyleIdx="5" presStyleCnt="15" custLinFactNeighborX="-10523">
        <dgm:presLayoutVars>
          <dgm:chPref val="3"/>
        </dgm:presLayoutVars>
      </dgm:prSet>
      <dgm:spPr/>
      <dgm:t>
        <a:bodyPr/>
        <a:lstStyle/>
        <a:p>
          <a:endParaRPr lang="en-US"/>
        </a:p>
      </dgm:t>
    </dgm:pt>
    <dgm:pt modelId="{7CF4C4E4-AD84-4933-9DF3-E3B4C54E6BA5}" type="pres">
      <dgm:prSet presAssocID="{95BDAB08-B279-4D78-88E2-243577144F51}" presName="rootConnector" presStyleLbl="node4" presStyleIdx="5" presStyleCnt="15"/>
      <dgm:spPr/>
      <dgm:t>
        <a:bodyPr/>
        <a:lstStyle/>
        <a:p>
          <a:endParaRPr lang="en-US"/>
        </a:p>
      </dgm:t>
    </dgm:pt>
    <dgm:pt modelId="{8703F7FC-0C81-4B48-95A0-5DD9792D75CF}" type="pres">
      <dgm:prSet presAssocID="{95BDAB08-B279-4D78-88E2-243577144F51}" presName="hierChild4" presStyleCnt="0"/>
      <dgm:spPr/>
    </dgm:pt>
    <dgm:pt modelId="{6CCA9B70-4F03-49F2-A554-7AE37EC16B5D}" type="pres">
      <dgm:prSet presAssocID="{95BDAB08-B279-4D78-88E2-243577144F51}" presName="hierChild5" presStyleCnt="0"/>
      <dgm:spPr/>
    </dgm:pt>
    <dgm:pt modelId="{CBF44388-7323-4413-8264-4F9C27587954}" type="pres">
      <dgm:prSet presAssocID="{8BF67FFA-A541-4BED-907B-77462325478E}" presName="Name37" presStyleLbl="parChTrans1D4" presStyleIdx="6" presStyleCnt="15"/>
      <dgm:spPr/>
      <dgm:t>
        <a:bodyPr/>
        <a:lstStyle/>
        <a:p>
          <a:endParaRPr lang="en-US"/>
        </a:p>
      </dgm:t>
    </dgm:pt>
    <dgm:pt modelId="{4BFAE0C9-E845-49E8-81CE-CD97BD89739D}" type="pres">
      <dgm:prSet presAssocID="{C6EE4111-8653-4CF4-8C71-BC166D0C5A0E}" presName="hierRoot2" presStyleCnt="0">
        <dgm:presLayoutVars>
          <dgm:hierBranch val="init"/>
        </dgm:presLayoutVars>
      </dgm:prSet>
      <dgm:spPr/>
    </dgm:pt>
    <dgm:pt modelId="{7BBB0BC3-D4E8-43E5-9A34-D3811CC6FBB7}" type="pres">
      <dgm:prSet presAssocID="{C6EE4111-8653-4CF4-8C71-BC166D0C5A0E}" presName="rootComposite" presStyleCnt="0"/>
      <dgm:spPr/>
    </dgm:pt>
    <dgm:pt modelId="{7817EB98-166B-4BE5-877C-EC0D0A9F9548}" type="pres">
      <dgm:prSet presAssocID="{C6EE4111-8653-4CF4-8C71-BC166D0C5A0E}" presName="rootText" presStyleLbl="node4" presStyleIdx="6" presStyleCnt="15" custLinFactNeighborX="-10523">
        <dgm:presLayoutVars>
          <dgm:chPref val="3"/>
        </dgm:presLayoutVars>
      </dgm:prSet>
      <dgm:spPr/>
      <dgm:t>
        <a:bodyPr/>
        <a:lstStyle/>
        <a:p>
          <a:endParaRPr lang="en-US"/>
        </a:p>
      </dgm:t>
    </dgm:pt>
    <dgm:pt modelId="{90294A15-C4DB-4477-A76E-D3775DE929F1}" type="pres">
      <dgm:prSet presAssocID="{C6EE4111-8653-4CF4-8C71-BC166D0C5A0E}" presName="rootConnector" presStyleLbl="node4" presStyleIdx="6" presStyleCnt="15"/>
      <dgm:spPr/>
      <dgm:t>
        <a:bodyPr/>
        <a:lstStyle/>
        <a:p>
          <a:endParaRPr lang="en-US"/>
        </a:p>
      </dgm:t>
    </dgm:pt>
    <dgm:pt modelId="{D70DDE00-BE13-4895-BC52-C05D42DA504D}" type="pres">
      <dgm:prSet presAssocID="{C6EE4111-8653-4CF4-8C71-BC166D0C5A0E}" presName="hierChild4" presStyleCnt="0"/>
      <dgm:spPr/>
    </dgm:pt>
    <dgm:pt modelId="{BCC1D7C4-95B6-4299-8E3C-AA549BBC0AAC}" type="pres">
      <dgm:prSet presAssocID="{C6EE4111-8653-4CF4-8C71-BC166D0C5A0E}" presName="hierChild5" presStyleCnt="0"/>
      <dgm:spPr/>
    </dgm:pt>
    <dgm:pt modelId="{A2C06520-7041-4D0E-8BA7-9E6D34EC407C}" type="pres">
      <dgm:prSet presAssocID="{1770CA3B-AC56-49B9-8EEE-1386D157A95F}" presName="Name37" presStyleLbl="parChTrans1D4" presStyleIdx="7" presStyleCnt="15"/>
      <dgm:spPr/>
      <dgm:t>
        <a:bodyPr/>
        <a:lstStyle/>
        <a:p>
          <a:endParaRPr lang="en-US"/>
        </a:p>
      </dgm:t>
    </dgm:pt>
    <dgm:pt modelId="{090CC497-51DC-4DC8-A9FA-D6D4E5038D9A}" type="pres">
      <dgm:prSet presAssocID="{553AD89C-39DF-47D8-9F41-0D21B52EAE8D}" presName="hierRoot2" presStyleCnt="0">
        <dgm:presLayoutVars>
          <dgm:hierBranch val="init"/>
        </dgm:presLayoutVars>
      </dgm:prSet>
      <dgm:spPr/>
    </dgm:pt>
    <dgm:pt modelId="{FD43A590-3206-4B5F-870B-370D5F8E5F19}" type="pres">
      <dgm:prSet presAssocID="{553AD89C-39DF-47D8-9F41-0D21B52EAE8D}" presName="rootComposite" presStyleCnt="0"/>
      <dgm:spPr/>
    </dgm:pt>
    <dgm:pt modelId="{6FA17A48-67F8-4127-89FF-79537BA92053}" type="pres">
      <dgm:prSet presAssocID="{553AD89C-39DF-47D8-9F41-0D21B52EAE8D}" presName="rootText" presStyleLbl="node4" presStyleIdx="7" presStyleCnt="15" custLinFactNeighborX="-10523">
        <dgm:presLayoutVars>
          <dgm:chPref val="3"/>
        </dgm:presLayoutVars>
      </dgm:prSet>
      <dgm:spPr/>
      <dgm:t>
        <a:bodyPr/>
        <a:lstStyle/>
        <a:p>
          <a:endParaRPr lang="en-US"/>
        </a:p>
      </dgm:t>
    </dgm:pt>
    <dgm:pt modelId="{ED5FF479-1CB6-41F8-9772-B54334DDA244}" type="pres">
      <dgm:prSet presAssocID="{553AD89C-39DF-47D8-9F41-0D21B52EAE8D}" presName="rootConnector" presStyleLbl="node4" presStyleIdx="7" presStyleCnt="15"/>
      <dgm:spPr/>
      <dgm:t>
        <a:bodyPr/>
        <a:lstStyle/>
        <a:p>
          <a:endParaRPr lang="en-US"/>
        </a:p>
      </dgm:t>
    </dgm:pt>
    <dgm:pt modelId="{04B8E650-D895-42E0-940D-6CDE49BAC72F}" type="pres">
      <dgm:prSet presAssocID="{553AD89C-39DF-47D8-9F41-0D21B52EAE8D}" presName="hierChild4" presStyleCnt="0"/>
      <dgm:spPr/>
    </dgm:pt>
    <dgm:pt modelId="{1721240B-A1C7-4F8F-A4A8-2AD6188AC3C6}" type="pres">
      <dgm:prSet presAssocID="{553AD89C-39DF-47D8-9F41-0D21B52EAE8D}" presName="hierChild5" presStyleCnt="0"/>
      <dgm:spPr/>
    </dgm:pt>
    <dgm:pt modelId="{A8BFF7CA-C7F4-4E2F-B0B6-C3789EDBAE2F}" type="pres">
      <dgm:prSet presAssocID="{DFEFC41D-8B0F-4991-BBA0-585226A4DFF2}" presName="hierChild5" presStyleCnt="0"/>
      <dgm:spPr/>
    </dgm:pt>
    <dgm:pt modelId="{EA2646B5-F78B-40DD-820E-87FF9D959E50}" type="pres">
      <dgm:prSet presAssocID="{1A3749F9-0E45-4371-9682-62016A6C7BF2}" presName="Name37" presStyleLbl="parChTrans1D4" presStyleIdx="8" presStyleCnt="15"/>
      <dgm:spPr/>
      <dgm:t>
        <a:bodyPr/>
        <a:lstStyle/>
        <a:p>
          <a:endParaRPr lang="en-US"/>
        </a:p>
      </dgm:t>
    </dgm:pt>
    <dgm:pt modelId="{B041D1FA-A025-4A63-8D6D-CCFCF6E9EE5F}" type="pres">
      <dgm:prSet presAssocID="{EA7A8A90-FBDA-4F04-ACF9-3949AB81CCCD}" presName="hierRoot2" presStyleCnt="0">
        <dgm:presLayoutVars>
          <dgm:hierBranch val="init"/>
        </dgm:presLayoutVars>
      </dgm:prSet>
      <dgm:spPr/>
    </dgm:pt>
    <dgm:pt modelId="{3538403A-22AE-4DBC-AA6C-6658379747B7}" type="pres">
      <dgm:prSet presAssocID="{EA7A8A90-FBDA-4F04-ACF9-3949AB81CCCD}" presName="rootComposite" presStyleCnt="0"/>
      <dgm:spPr/>
    </dgm:pt>
    <dgm:pt modelId="{FC9F449C-6CCB-4E6F-B4D0-938B35D52EB9}" type="pres">
      <dgm:prSet presAssocID="{EA7A8A90-FBDA-4F04-ACF9-3949AB81CCCD}" presName="rootText" presStyleLbl="node4" presStyleIdx="8" presStyleCnt="15" custLinFactNeighborX="-10523">
        <dgm:presLayoutVars>
          <dgm:chPref val="3"/>
        </dgm:presLayoutVars>
      </dgm:prSet>
      <dgm:spPr/>
      <dgm:t>
        <a:bodyPr/>
        <a:lstStyle/>
        <a:p>
          <a:endParaRPr lang="en-US"/>
        </a:p>
      </dgm:t>
    </dgm:pt>
    <dgm:pt modelId="{97211BF8-E534-4DB2-9635-4CF2778357D3}" type="pres">
      <dgm:prSet presAssocID="{EA7A8A90-FBDA-4F04-ACF9-3949AB81CCCD}" presName="rootConnector" presStyleLbl="node4" presStyleIdx="8" presStyleCnt="15"/>
      <dgm:spPr/>
      <dgm:t>
        <a:bodyPr/>
        <a:lstStyle/>
        <a:p>
          <a:endParaRPr lang="en-US"/>
        </a:p>
      </dgm:t>
    </dgm:pt>
    <dgm:pt modelId="{B484EFA2-DA06-4621-B5F6-ECA4610C8191}" type="pres">
      <dgm:prSet presAssocID="{EA7A8A90-FBDA-4F04-ACF9-3949AB81CCCD}" presName="hierChild4" presStyleCnt="0"/>
      <dgm:spPr/>
    </dgm:pt>
    <dgm:pt modelId="{B9036F76-6AD8-4408-9A7E-9583424D2E3D}" type="pres">
      <dgm:prSet presAssocID="{60A6DD57-C0C1-46C0-BD76-C14B49672DEA}" presName="Name37" presStyleLbl="parChTrans1D4" presStyleIdx="9" presStyleCnt="15"/>
      <dgm:spPr/>
      <dgm:t>
        <a:bodyPr/>
        <a:lstStyle/>
        <a:p>
          <a:endParaRPr lang="en-US"/>
        </a:p>
      </dgm:t>
    </dgm:pt>
    <dgm:pt modelId="{8F100831-C539-4264-AEF3-1DBCFEA8AC5A}" type="pres">
      <dgm:prSet presAssocID="{38D4B9AA-B13C-4B05-92D0-0AD0E809AE04}" presName="hierRoot2" presStyleCnt="0">
        <dgm:presLayoutVars>
          <dgm:hierBranch val="init"/>
        </dgm:presLayoutVars>
      </dgm:prSet>
      <dgm:spPr/>
    </dgm:pt>
    <dgm:pt modelId="{F2C56396-5B0A-41B0-B9E8-6E773946DAFC}" type="pres">
      <dgm:prSet presAssocID="{38D4B9AA-B13C-4B05-92D0-0AD0E809AE04}" presName="rootComposite" presStyleCnt="0"/>
      <dgm:spPr/>
    </dgm:pt>
    <dgm:pt modelId="{511B7612-BE6E-43E8-A046-95A35B6BF8C8}" type="pres">
      <dgm:prSet presAssocID="{38D4B9AA-B13C-4B05-92D0-0AD0E809AE04}" presName="rootText" presStyleLbl="node4" presStyleIdx="9" presStyleCnt="15" custLinFactNeighborX="-10523">
        <dgm:presLayoutVars>
          <dgm:chPref val="3"/>
        </dgm:presLayoutVars>
      </dgm:prSet>
      <dgm:spPr/>
      <dgm:t>
        <a:bodyPr/>
        <a:lstStyle/>
        <a:p>
          <a:endParaRPr lang="en-US"/>
        </a:p>
      </dgm:t>
    </dgm:pt>
    <dgm:pt modelId="{A50E4046-E4ED-406F-BD9C-E2615C591561}" type="pres">
      <dgm:prSet presAssocID="{38D4B9AA-B13C-4B05-92D0-0AD0E809AE04}" presName="rootConnector" presStyleLbl="node4" presStyleIdx="9" presStyleCnt="15"/>
      <dgm:spPr/>
      <dgm:t>
        <a:bodyPr/>
        <a:lstStyle/>
        <a:p>
          <a:endParaRPr lang="en-US"/>
        </a:p>
      </dgm:t>
    </dgm:pt>
    <dgm:pt modelId="{59BE0991-55FE-4977-A0A6-4D2BADA00E05}" type="pres">
      <dgm:prSet presAssocID="{38D4B9AA-B13C-4B05-92D0-0AD0E809AE04}" presName="hierChild4" presStyleCnt="0"/>
      <dgm:spPr/>
    </dgm:pt>
    <dgm:pt modelId="{E14946A9-089F-430E-B2EF-D607EF00B088}" type="pres">
      <dgm:prSet presAssocID="{38D4B9AA-B13C-4B05-92D0-0AD0E809AE04}" presName="hierChild5" presStyleCnt="0"/>
      <dgm:spPr/>
    </dgm:pt>
    <dgm:pt modelId="{FFE25F95-6FED-4790-9B85-93DE318A8E59}" type="pres">
      <dgm:prSet presAssocID="{223B597F-C99D-4CE3-9BEF-C75B9E2D0C60}" presName="Name37" presStyleLbl="parChTrans1D4" presStyleIdx="10" presStyleCnt="15"/>
      <dgm:spPr/>
      <dgm:t>
        <a:bodyPr/>
        <a:lstStyle/>
        <a:p>
          <a:endParaRPr lang="en-US"/>
        </a:p>
      </dgm:t>
    </dgm:pt>
    <dgm:pt modelId="{BC95017E-A7E1-4020-9AC9-41F1709B5F51}" type="pres">
      <dgm:prSet presAssocID="{346BCCD1-BF19-4109-A2E5-BBFE34E9D38B}" presName="hierRoot2" presStyleCnt="0">
        <dgm:presLayoutVars>
          <dgm:hierBranch val="init"/>
        </dgm:presLayoutVars>
      </dgm:prSet>
      <dgm:spPr/>
    </dgm:pt>
    <dgm:pt modelId="{05CD52C6-4E5D-4B9A-AA5F-2207A48999F1}" type="pres">
      <dgm:prSet presAssocID="{346BCCD1-BF19-4109-A2E5-BBFE34E9D38B}" presName="rootComposite" presStyleCnt="0"/>
      <dgm:spPr/>
    </dgm:pt>
    <dgm:pt modelId="{87AA759C-9849-41CE-AA94-1F4D60399123}" type="pres">
      <dgm:prSet presAssocID="{346BCCD1-BF19-4109-A2E5-BBFE34E9D38B}" presName="rootText" presStyleLbl="node4" presStyleIdx="10" presStyleCnt="15" custLinFactNeighborX="-10523">
        <dgm:presLayoutVars>
          <dgm:chPref val="3"/>
        </dgm:presLayoutVars>
      </dgm:prSet>
      <dgm:spPr/>
      <dgm:t>
        <a:bodyPr/>
        <a:lstStyle/>
        <a:p>
          <a:endParaRPr lang="en-US"/>
        </a:p>
      </dgm:t>
    </dgm:pt>
    <dgm:pt modelId="{79705AD6-BB03-4D47-AA97-837BC6A3B84F}" type="pres">
      <dgm:prSet presAssocID="{346BCCD1-BF19-4109-A2E5-BBFE34E9D38B}" presName="rootConnector" presStyleLbl="node4" presStyleIdx="10" presStyleCnt="15"/>
      <dgm:spPr/>
      <dgm:t>
        <a:bodyPr/>
        <a:lstStyle/>
        <a:p>
          <a:endParaRPr lang="en-US"/>
        </a:p>
      </dgm:t>
    </dgm:pt>
    <dgm:pt modelId="{6473F993-1FB7-42C0-A35A-6E1A0B5F1943}" type="pres">
      <dgm:prSet presAssocID="{346BCCD1-BF19-4109-A2E5-BBFE34E9D38B}" presName="hierChild4" presStyleCnt="0"/>
      <dgm:spPr/>
    </dgm:pt>
    <dgm:pt modelId="{C9393DF3-A528-42DC-B534-6359AD1BB1A3}" type="pres">
      <dgm:prSet presAssocID="{346BCCD1-BF19-4109-A2E5-BBFE34E9D38B}" presName="hierChild5" presStyleCnt="0"/>
      <dgm:spPr/>
    </dgm:pt>
    <dgm:pt modelId="{4B176036-6995-4BAB-93E3-696C673DC62E}" type="pres">
      <dgm:prSet presAssocID="{EA7A8A90-FBDA-4F04-ACF9-3949AB81CCCD}" presName="hierChild5" presStyleCnt="0"/>
      <dgm:spPr/>
    </dgm:pt>
    <dgm:pt modelId="{977A1274-CE2D-4044-8C40-2C00D43226A6}" type="pres">
      <dgm:prSet presAssocID="{CC581DDB-0E1D-41FC-B7C3-405669FD83E5}" presName="hierChild5" presStyleCnt="0"/>
      <dgm:spPr/>
    </dgm:pt>
    <dgm:pt modelId="{D85B0388-3FCC-40C0-8A85-B874D2457BA2}" type="pres">
      <dgm:prSet presAssocID="{D418C6ED-5511-4856-93E0-9291B8BF8016}" presName="Name37" presStyleLbl="parChTrans1D3" presStyleIdx="2" presStyleCnt="3"/>
      <dgm:spPr/>
      <dgm:t>
        <a:bodyPr/>
        <a:lstStyle/>
        <a:p>
          <a:endParaRPr lang="en-US"/>
        </a:p>
      </dgm:t>
    </dgm:pt>
    <dgm:pt modelId="{E58F6B81-18D4-46F2-898C-96C3EBF4B933}" type="pres">
      <dgm:prSet presAssocID="{9BEAF1E3-6489-4716-B764-728F668E7C2F}" presName="hierRoot2" presStyleCnt="0">
        <dgm:presLayoutVars>
          <dgm:hierBranch val="init"/>
        </dgm:presLayoutVars>
      </dgm:prSet>
      <dgm:spPr/>
    </dgm:pt>
    <dgm:pt modelId="{EFE4F3D9-B6D3-4D7D-8D00-6CF0F307EA1F}" type="pres">
      <dgm:prSet presAssocID="{9BEAF1E3-6489-4716-B764-728F668E7C2F}" presName="rootComposite" presStyleCnt="0"/>
      <dgm:spPr/>
    </dgm:pt>
    <dgm:pt modelId="{3D254210-0E6A-4C7F-B10E-4F649E6CD221}" type="pres">
      <dgm:prSet presAssocID="{9BEAF1E3-6489-4716-B764-728F668E7C2F}" presName="rootText" presStyleLbl="node3" presStyleIdx="2" presStyleCnt="3" custLinFactX="34802" custLinFactNeighborX="100000">
        <dgm:presLayoutVars>
          <dgm:chPref val="3"/>
        </dgm:presLayoutVars>
      </dgm:prSet>
      <dgm:spPr/>
      <dgm:t>
        <a:bodyPr/>
        <a:lstStyle/>
        <a:p>
          <a:endParaRPr lang="en-US"/>
        </a:p>
      </dgm:t>
    </dgm:pt>
    <dgm:pt modelId="{DAEB3CFD-8D90-43D6-9643-780D70EECA7F}" type="pres">
      <dgm:prSet presAssocID="{9BEAF1E3-6489-4716-B764-728F668E7C2F}" presName="rootConnector" presStyleLbl="node3" presStyleIdx="2" presStyleCnt="3"/>
      <dgm:spPr/>
      <dgm:t>
        <a:bodyPr/>
        <a:lstStyle/>
        <a:p>
          <a:endParaRPr lang="en-US"/>
        </a:p>
      </dgm:t>
    </dgm:pt>
    <dgm:pt modelId="{20E2F6BA-9D6A-4D02-A31F-A5C05FF4AEAC}" type="pres">
      <dgm:prSet presAssocID="{9BEAF1E3-6489-4716-B764-728F668E7C2F}" presName="hierChild4" presStyleCnt="0"/>
      <dgm:spPr/>
    </dgm:pt>
    <dgm:pt modelId="{576FCA2D-131F-4B63-AEA3-B92438DB0C3D}" type="pres">
      <dgm:prSet presAssocID="{FAB07778-203E-4A44-BF3E-29997DC4DA4C}" presName="Name37" presStyleLbl="parChTrans1D4" presStyleIdx="11" presStyleCnt="15"/>
      <dgm:spPr/>
      <dgm:t>
        <a:bodyPr/>
        <a:lstStyle/>
        <a:p>
          <a:endParaRPr lang="en-US"/>
        </a:p>
      </dgm:t>
    </dgm:pt>
    <dgm:pt modelId="{9E6D48CD-E477-4742-AC65-829F515127CB}" type="pres">
      <dgm:prSet presAssocID="{6FE547F1-C769-4360-96F2-0A0C4991517F}" presName="hierRoot2" presStyleCnt="0">
        <dgm:presLayoutVars>
          <dgm:hierBranch val="init"/>
        </dgm:presLayoutVars>
      </dgm:prSet>
      <dgm:spPr/>
    </dgm:pt>
    <dgm:pt modelId="{58AB81F2-23A3-40EE-8963-10B1D6730977}" type="pres">
      <dgm:prSet presAssocID="{6FE547F1-C769-4360-96F2-0A0C4991517F}" presName="rootComposite" presStyleCnt="0"/>
      <dgm:spPr/>
    </dgm:pt>
    <dgm:pt modelId="{B8697E29-D53D-42CD-8A13-A5E155B7F854}" type="pres">
      <dgm:prSet presAssocID="{6FE547F1-C769-4360-96F2-0A0C4991517F}" presName="rootText" presStyleLbl="node4" presStyleIdx="11" presStyleCnt="15" custLinFactX="34802" custLinFactNeighborX="100000">
        <dgm:presLayoutVars>
          <dgm:chPref val="3"/>
        </dgm:presLayoutVars>
      </dgm:prSet>
      <dgm:spPr/>
      <dgm:t>
        <a:bodyPr/>
        <a:lstStyle/>
        <a:p>
          <a:endParaRPr lang="en-US"/>
        </a:p>
      </dgm:t>
    </dgm:pt>
    <dgm:pt modelId="{416D1A02-AB18-422C-8634-ED23442573A0}" type="pres">
      <dgm:prSet presAssocID="{6FE547F1-C769-4360-96F2-0A0C4991517F}" presName="rootConnector" presStyleLbl="node4" presStyleIdx="11" presStyleCnt="15"/>
      <dgm:spPr/>
      <dgm:t>
        <a:bodyPr/>
        <a:lstStyle/>
        <a:p>
          <a:endParaRPr lang="en-US"/>
        </a:p>
      </dgm:t>
    </dgm:pt>
    <dgm:pt modelId="{539E8AC6-6BC9-4B7A-87A0-DD2EE2EBB30C}" type="pres">
      <dgm:prSet presAssocID="{6FE547F1-C769-4360-96F2-0A0C4991517F}" presName="hierChild4" presStyleCnt="0"/>
      <dgm:spPr/>
    </dgm:pt>
    <dgm:pt modelId="{67F60E0F-30F4-4CA5-83F1-D604EA28B7FE}" type="pres">
      <dgm:prSet presAssocID="{6FE547F1-C769-4360-96F2-0A0C4991517F}" presName="hierChild5" presStyleCnt="0"/>
      <dgm:spPr/>
    </dgm:pt>
    <dgm:pt modelId="{90AC5CE9-C5D1-47DC-B4B7-3BB91E67B7ED}" type="pres">
      <dgm:prSet presAssocID="{3009FC9D-310A-4C9B-9275-FE5DB8F5E3E9}" presName="Name37" presStyleLbl="parChTrans1D4" presStyleIdx="12" presStyleCnt="15"/>
      <dgm:spPr/>
      <dgm:t>
        <a:bodyPr/>
        <a:lstStyle/>
        <a:p>
          <a:endParaRPr lang="en-US"/>
        </a:p>
      </dgm:t>
    </dgm:pt>
    <dgm:pt modelId="{7126D578-A466-4BC7-8FAA-829976108BEF}" type="pres">
      <dgm:prSet presAssocID="{F972DC46-AF53-41B9-8A97-DD42A9497DBE}" presName="hierRoot2" presStyleCnt="0">
        <dgm:presLayoutVars>
          <dgm:hierBranch val="init"/>
        </dgm:presLayoutVars>
      </dgm:prSet>
      <dgm:spPr/>
    </dgm:pt>
    <dgm:pt modelId="{06805F14-7CAE-4AA5-AA46-F6ABBB458862}" type="pres">
      <dgm:prSet presAssocID="{F972DC46-AF53-41B9-8A97-DD42A9497DBE}" presName="rootComposite" presStyleCnt="0"/>
      <dgm:spPr/>
    </dgm:pt>
    <dgm:pt modelId="{3EF87121-DE16-441A-B29A-CE671470A70D}" type="pres">
      <dgm:prSet presAssocID="{F972DC46-AF53-41B9-8A97-DD42A9497DBE}" presName="rootText" presStyleLbl="node4" presStyleIdx="12" presStyleCnt="15" custLinFactX="34802" custLinFactNeighborX="100000">
        <dgm:presLayoutVars>
          <dgm:chPref val="3"/>
        </dgm:presLayoutVars>
      </dgm:prSet>
      <dgm:spPr/>
      <dgm:t>
        <a:bodyPr/>
        <a:lstStyle/>
        <a:p>
          <a:endParaRPr lang="en-US"/>
        </a:p>
      </dgm:t>
    </dgm:pt>
    <dgm:pt modelId="{424CAEB3-6A09-4D85-A28C-550AE146874E}" type="pres">
      <dgm:prSet presAssocID="{F972DC46-AF53-41B9-8A97-DD42A9497DBE}" presName="rootConnector" presStyleLbl="node4" presStyleIdx="12" presStyleCnt="15"/>
      <dgm:spPr/>
      <dgm:t>
        <a:bodyPr/>
        <a:lstStyle/>
        <a:p>
          <a:endParaRPr lang="en-US"/>
        </a:p>
      </dgm:t>
    </dgm:pt>
    <dgm:pt modelId="{47F73ECE-7F24-44F2-9DA8-14C2E57260CB}" type="pres">
      <dgm:prSet presAssocID="{F972DC46-AF53-41B9-8A97-DD42A9497DBE}" presName="hierChild4" presStyleCnt="0"/>
      <dgm:spPr/>
    </dgm:pt>
    <dgm:pt modelId="{B51A7FC4-6350-49E0-A83D-1C520EBC018C}" type="pres">
      <dgm:prSet presAssocID="{F972DC46-AF53-41B9-8A97-DD42A9497DBE}" presName="hierChild5" presStyleCnt="0"/>
      <dgm:spPr/>
    </dgm:pt>
    <dgm:pt modelId="{A6B81CCC-E4C4-409C-8669-332E0BC1131E}" type="pres">
      <dgm:prSet presAssocID="{89CBAB6E-3DD2-4A9A-A63A-B94773272572}" presName="Name37" presStyleLbl="parChTrans1D4" presStyleIdx="13" presStyleCnt="15"/>
      <dgm:spPr/>
      <dgm:t>
        <a:bodyPr/>
        <a:lstStyle/>
        <a:p>
          <a:endParaRPr lang="en-US"/>
        </a:p>
      </dgm:t>
    </dgm:pt>
    <dgm:pt modelId="{4B64BF15-D821-413E-A191-0D4540A5F060}" type="pres">
      <dgm:prSet presAssocID="{511C128C-0ADC-47B4-9ED0-256D44218214}" presName="hierRoot2" presStyleCnt="0">
        <dgm:presLayoutVars>
          <dgm:hierBranch val="init"/>
        </dgm:presLayoutVars>
      </dgm:prSet>
      <dgm:spPr/>
    </dgm:pt>
    <dgm:pt modelId="{D239BC39-6D56-4586-9426-D3AC1892AE78}" type="pres">
      <dgm:prSet presAssocID="{511C128C-0ADC-47B4-9ED0-256D44218214}" presName="rootComposite" presStyleCnt="0"/>
      <dgm:spPr/>
    </dgm:pt>
    <dgm:pt modelId="{0F8ACA77-00D8-4EF2-882D-A987029AE159}" type="pres">
      <dgm:prSet presAssocID="{511C128C-0ADC-47B4-9ED0-256D44218214}" presName="rootText" presStyleLbl="node4" presStyleIdx="13" presStyleCnt="15" custLinFactX="34802" custLinFactNeighborX="100000">
        <dgm:presLayoutVars>
          <dgm:chPref val="3"/>
        </dgm:presLayoutVars>
      </dgm:prSet>
      <dgm:spPr/>
      <dgm:t>
        <a:bodyPr/>
        <a:lstStyle/>
        <a:p>
          <a:endParaRPr lang="en-US"/>
        </a:p>
      </dgm:t>
    </dgm:pt>
    <dgm:pt modelId="{9D8DF47F-EEA5-4D5B-B9D0-0952C9C31675}" type="pres">
      <dgm:prSet presAssocID="{511C128C-0ADC-47B4-9ED0-256D44218214}" presName="rootConnector" presStyleLbl="node4" presStyleIdx="13" presStyleCnt="15"/>
      <dgm:spPr/>
      <dgm:t>
        <a:bodyPr/>
        <a:lstStyle/>
        <a:p>
          <a:endParaRPr lang="en-US"/>
        </a:p>
      </dgm:t>
    </dgm:pt>
    <dgm:pt modelId="{06998D24-3C62-4440-AC86-C4F7DBDAF5A7}" type="pres">
      <dgm:prSet presAssocID="{511C128C-0ADC-47B4-9ED0-256D44218214}" presName="hierChild4" presStyleCnt="0"/>
      <dgm:spPr/>
    </dgm:pt>
    <dgm:pt modelId="{EA0C0DE5-BAE0-4A8A-8058-6D1B2BE3C0A8}" type="pres">
      <dgm:prSet presAssocID="{511C128C-0ADC-47B4-9ED0-256D44218214}" presName="hierChild5" presStyleCnt="0"/>
      <dgm:spPr/>
    </dgm:pt>
    <dgm:pt modelId="{7A92106A-501A-440F-B44E-F13AB658EC1C}" type="pres">
      <dgm:prSet presAssocID="{4D097E80-5206-40B4-A5DF-505B2AB8CC69}" presName="Name37" presStyleLbl="parChTrans1D4" presStyleIdx="14" presStyleCnt="15"/>
      <dgm:spPr/>
      <dgm:t>
        <a:bodyPr/>
        <a:lstStyle/>
        <a:p>
          <a:endParaRPr lang="en-US"/>
        </a:p>
      </dgm:t>
    </dgm:pt>
    <dgm:pt modelId="{2F9F6106-9BF3-4533-BA44-6A728AB177AA}" type="pres">
      <dgm:prSet presAssocID="{7CD9E2EB-CDB2-45EA-BBAB-BBFD1ADB8CC5}" presName="hierRoot2" presStyleCnt="0">
        <dgm:presLayoutVars>
          <dgm:hierBranch val="init"/>
        </dgm:presLayoutVars>
      </dgm:prSet>
      <dgm:spPr/>
    </dgm:pt>
    <dgm:pt modelId="{3E7CB770-07EB-479F-9128-6749A311581E}" type="pres">
      <dgm:prSet presAssocID="{7CD9E2EB-CDB2-45EA-BBAB-BBFD1ADB8CC5}" presName="rootComposite" presStyleCnt="0"/>
      <dgm:spPr/>
    </dgm:pt>
    <dgm:pt modelId="{54092D4C-959A-4081-84C2-10A1B4BDC74C}" type="pres">
      <dgm:prSet presAssocID="{7CD9E2EB-CDB2-45EA-BBAB-BBFD1ADB8CC5}" presName="rootText" presStyleLbl="node4" presStyleIdx="14" presStyleCnt="15" custScaleX="99999" custLinFactX="34803" custLinFactNeighborX="100000" custLinFactNeighborY="-13884">
        <dgm:presLayoutVars>
          <dgm:chPref val="3"/>
        </dgm:presLayoutVars>
      </dgm:prSet>
      <dgm:spPr/>
      <dgm:t>
        <a:bodyPr/>
        <a:lstStyle/>
        <a:p>
          <a:endParaRPr lang="en-US"/>
        </a:p>
      </dgm:t>
    </dgm:pt>
    <dgm:pt modelId="{DAF165D0-8346-4E39-A56B-9987B225FA66}" type="pres">
      <dgm:prSet presAssocID="{7CD9E2EB-CDB2-45EA-BBAB-BBFD1ADB8CC5}" presName="rootConnector" presStyleLbl="node4" presStyleIdx="14" presStyleCnt="15"/>
      <dgm:spPr/>
      <dgm:t>
        <a:bodyPr/>
        <a:lstStyle/>
        <a:p>
          <a:endParaRPr lang="en-US"/>
        </a:p>
      </dgm:t>
    </dgm:pt>
    <dgm:pt modelId="{76AD9DC4-8B4F-428F-B860-E42F6BABDA49}" type="pres">
      <dgm:prSet presAssocID="{7CD9E2EB-CDB2-45EA-BBAB-BBFD1ADB8CC5}" presName="hierChild4" presStyleCnt="0"/>
      <dgm:spPr/>
    </dgm:pt>
    <dgm:pt modelId="{49AC1BEE-72DF-4A09-92B0-CDF5815B6535}" type="pres">
      <dgm:prSet presAssocID="{7CD9E2EB-CDB2-45EA-BBAB-BBFD1ADB8CC5}" presName="hierChild5" presStyleCnt="0"/>
      <dgm:spPr/>
    </dgm:pt>
    <dgm:pt modelId="{149E10F6-BF29-48A0-ABB2-4E8104062C91}" type="pres">
      <dgm:prSet presAssocID="{9BEAF1E3-6489-4716-B764-728F668E7C2F}" presName="hierChild5" presStyleCnt="0"/>
      <dgm:spPr/>
    </dgm:pt>
    <dgm:pt modelId="{DADCBF16-9B07-48B6-ACEF-592EE88377B3}" type="pres">
      <dgm:prSet presAssocID="{4DF11987-0778-48D3-A668-E0EB042C092E}" presName="hierChild5" presStyleCnt="0"/>
      <dgm:spPr/>
    </dgm:pt>
    <dgm:pt modelId="{A24F4B46-67B4-4086-84D8-C678DECDC828}" type="pres">
      <dgm:prSet presAssocID="{C744980A-7271-4165-B02A-7B5858E65069}" presName="hierChild3" presStyleCnt="0"/>
      <dgm:spPr/>
    </dgm:pt>
    <dgm:pt modelId="{308B3B9F-34BC-47A2-ABAF-5214ACF96563}" type="pres">
      <dgm:prSet presAssocID="{6A0DE653-276A-4CCD-A91C-8BE598B44CDC}" presName="Name111" presStyleLbl="parChTrans1D2" presStyleIdx="1" presStyleCnt="5"/>
      <dgm:spPr/>
      <dgm:t>
        <a:bodyPr/>
        <a:lstStyle/>
        <a:p>
          <a:endParaRPr lang="en-US"/>
        </a:p>
      </dgm:t>
    </dgm:pt>
    <dgm:pt modelId="{EF5E5D27-5217-4CD2-88E3-4FF826E84E4F}" type="pres">
      <dgm:prSet presAssocID="{3471571C-6458-4774-B218-5CA6813AAE89}" presName="hierRoot3" presStyleCnt="0">
        <dgm:presLayoutVars>
          <dgm:hierBranch val="init"/>
        </dgm:presLayoutVars>
      </dgm:prSet>
      <dgm:spPr/>
    </dgm:pt>
    <dgm:pt modelId="{9F484E52-3C79-4014-914B-7CD6D2CDE786}" type="pres">
      <dgm:prSet presAssocID="{3471571C-6458-4774-B218-5CA6813AAE89}" presName="rootComposite3" presStyleCnt="0"/>
      <dgm:spPr/>
    </dgm:pt>
    <dgm:pt modelId="{38DD56A5-CE10-4CF9-B60C-539C06F50189}" type="pres">
      <dgm:prSet presAssocID="{3471571C-6458-4774-B218-5CA6813AAE89}" presName="rootText3" presStyleLbl="asst1" presStyleIdx="0" presStyleCnt="4">
        <dgm:presLayoutVars>
          <dgm:chPref val="3"/>
        </dgm:presLayoutVars>
      </dgm:prSet>
      <dgm:spPr/>
      <dgm:t>
        <a:bodyPr/>
        <a:lstStyle/>
        <a:p>
          <a:endParaRPr lang="en-US"/>
        </a:p>
      </dgm:t>
    </dgm:pt>
    <dgm:pt modelId="{AF129B6A-A4E0-4651-9F40-588F477AA764}" type="pres">
      <dgm:prSet presAssocID="{3471571C-6458-4774-B218-5CA6813AAE89}" presName="rootConnector3" presStyleLbl="asst1" presStyleIdx="0" presStyleCnt="4"/>
      <dgm:spPr/>
      <dgm:t>
        <a:bodyPr/>
        <a:lstStyle/>
        <a:p>
          <a:endParaRPr lang="en-US"/>
        </a:p>
      </dgm:t>
    </dgm:pt>
    <dgm:pt modelId="{CDA64C10-828F-4384-8888-A263C9EDC7EA}" type="pres">
      <dgm:prSet presAssocID="{3471571C-6458-4774-B218-5CA6813AAE89}" presName="hierChild6" presStyleCnt="0"/>
      <dgm:spPr/>
    </dgm:pt>
    <dgm:pt modelId="{449DCD2A-3A53-4747-8561-FE005E76B943}" type="pres">
      <dgm:prSet presAssocID="{3471571C-6458-4774-B218-5CA6813AAE89}" presName="hierChild7" presStyleCnt="0"/>
      <dgm:spPr/>
    </dgm:pt>
    <dgm:pt modelId="{A0E7BD0C-C0F4-41AE-BBF7-A9A995380BCB}" type="pres">
      <dgm:prSet presAssocID="{6A538C3A-94F1-4597-A828-25494BD862CA}" presName="Name111" presStyleLbl="parChTrans1D2" presStyleIdx="2" presStyleCnt="5"/>
      <dgm:spPr/>
      <dgm:t>
        <a:bodyPr/>
        <a:lstStyle/>
        <a:p>
          <a:endParaRPr lang="en-US"/>
        </a:p>
      </dgm:t>
    </dgm:pt>
    <dgm:pt modelId="{24BD74EC-DA70-46EA-8873-77930025CAB3}" type="pres">
      <dgm:prSet presAssocID="{1DAFCA7F-FB34-4ACC-B271-8B6263349BF7}" presName="hierRoot3" presStyleCnt="0">
        <dgm:presLayoutVars>
          <dgm:hierBranch val="init"/>
        </dgm:presLayoutVars>
      </dgm:prSet>
      <dgm:spPr/>
    </dgm:pt>
    <dgm:pt modelId="{2CE4C858-93D7-4962-A1A3-92C8E546A103}" type="pres">
      <dgm:prSet presAssocID="{1DAFCA7F-FB34-4ACC-B271-8B6263349BF7}" presName="rootComposite3" presStyleCnt="0"/>
      <dgm:spPr/>
    </dgm:pt>
    <dgm:pt modelId="{108AEAF1-52A5-4829-AA14-4AAC91596E61}" type="pres">
      <dgm:prSet presAssocID="{1DAFCA7F-FB34-4ACC-B271-8B6263349BF7}" presName="rootText3" presStyleLbl="asst1" presStyleIdx="1" presStyleCnt="4">
        <dgm:presLayoutVars>
          <dgm:chPref val="3"/>
        </dgm:presLayoutVars>
      </dgm:prSet>
      <dgm:spPr/>
      <dgm:t>
        <a:bodyPr/>
        <a:lstStyle/>
        <a:p>
          <a:endParaRPr lang="en-US"/>
        </a:p>
      </dgm:t>
    </dgm:pt>
    <dgm:pt modelId="{F304F343-F23C-4763-84A5-825FDF33A7E0}" type="pres">
      <dgm:prSet presAssocID="{1DAFCA7F-FB34-4ACC-B271-8B6263349BF7}" presName="rootConnector3" presStyleLbl="asst1" presStyleIdx="1" presStyleCnt="4"/>
      <dgm:spPr/>
      <dgm:t>
        <a:bodyPr/>
        <a:lstStyle/>
        <a:p>
          <a:endParaRPr lang="en-US"/>
        </a:p>
      </dgm:t>
    </dgm:pt>
    <dgm:pt modelId="{E93E478C-7997-43EF-B369-47A2B643615D}" type="pres">
      <dgm:prSet presAssocID="{1DAFCA7F-FB34-4ACC-B271-8B6263349BF7}" presName="hierChild6" presStyleCnt="0"/>
      <dgm:spPr/>
    </dgm:pt>
    <dgm:pt modelId="{0232AD84-4C04-46A2-A1E9-54F06AADBA69}" type="pres">
      <dgm:prSet presAssocID="{1DAFCA7F-FB34-4ACC-B271-8B6263349BF7}" presName="hierChild7" presStyleCnt="0"/>
      <dgm:spPr/>
    </dgm:pt>
    <dgm:pt modelId="{E20656C2-9160-4A0A-AB7F-E9B7125B4CA1}" type="pres">
      <dgm:prSet presAssocID="{15ADBCBE-0B27-4808-9CBD-39CEBCE12CFF}" presName="Name111" presStyleLbl="parChTrans1D2" presStyleIdx="3" presStyleCnt="5"/>
      <dgm:spPr/>
      <dgm:t>
        <a:bodyPr/>
        <a:lstStyle/>
        <a:p>
          <a:endParaRPr lang="en-US"/>
        </a:p>
      </dgm:t>
    </dgm:pt>
    <dgm:pt modelId="{750D050C-1B13-4F83-8F28-78377E5D830B}" type="pres">
      <dgm:prSet presAssocID="{6FFEE3F1-D51F-4AF2-9A4D-12CF2B7803C1}" presName="hierRoot3" presStyleCnt="0">
        <dgm:presLayoutVars>
          <dgm:hierBranch val="init"/>
        </dgm:presLayoutVars>
      </dgm:prSet>
      <dgm:spPr/>
    </dgm:pt>
    <dgm:pt modelId="{D91BEC56-560D-4410-B71D-CDC249A87B6D}" type="pres">
      <dgm:prSet presAssocID="{6FFEE3F1-D51F-4AF2-9A4D-12CF2B7803C1}" presName="rootComposite3" presStyleCnt="0"/>
      <dgm:spPr/>
    </dgm:pt>
    <dgm:pt modelId="{C9F86801-4CA1-4A66-AA44-D40646F5470A}" type="pres">
      <dgm:prSet presAssocID="{6FFEE3F1-D51F-4AF2-9A4D-12CF2B7803C1}" presName="rootText3" presStyleLbl="asst1" presStyleIdx="2" presStyleCnt="4">
        <dgm:presLayoutVars>
          <dgm:chPref val="3"/>
        </dgm:presLayoutVars>
      </dgm:prSet>
      <dgm:spPr/>
      <dgm:t>
        <a:bodyPr/>
        <a:lstStyle/>
        <a:p>
          <a:endParaRPr lang="en-US"/>
        </a:p>
      </dgm:t>
    </dgm:pt>
    <dgm:pt modelId="{F28BC52D-F912-4C0A-9292-1844E5465BDE}" type="pres">
      <dgm:prSet presAssocID="{6FFEE3F1-D51F-4AF2-9A4D-12CF2B7803C1}" presName="rootConnector3" presStyleLbl="asst1" presStyleIdx="2" presStyleCnt="4"/>
      <dgm:spPr/>
      <dgm:t>
        <a:bodyPr/>
        <a:lstStyle/>
        <a:p>
          <a:endParaRPr lang="en-US"/>
        </a:p>
      </dgm:t>
    </dgm:pt>
    <dgm:pt modelId="{0A947E76-4EAF-495D-989A-BB588509E654}" type="pres">
      <dgm:prSet presAssocID="{6FFEE3F1-D51F-4AF2-9A4D-12CF2B7803C1}" presName="hierChild6" presStyleCnt="0"/>
      <dgm:spPr/>
    </dgm:pt>
    <dgm:pt modelId="{43FCAB4D-59CF-4007-AF32-3F1CBB3C5920}" type="pres">
      <dgm:prSet presAssocID="{6FFEE3F1-D51F-4AF2-9A4D-12CF2B7803C1}" presName="hierChild7" presStyleCnt="0"/>
      <dgm:spPr/>
    </dgm:pt>
    <dgm:pt modelId="{70A0E88D-CDEE-4D1F-B6E4-A7A462B1A254}" type="pres">
      <dgm:prSet presAssocID="{503E8AD2-8EFA-4545-B63A-58A9CA5F3D29}" presName="Name111" presStyleLbl="parChTrans1D2" presStyleIdx="4" presStyleCnt="5"/>
      <dgm:spPr/>
      <dgm:t>
        <a:bodyPr/>
        <a:lstStyle/>
        <a:p>
          <a:endParaRPr lang="en-US"/>
        </a:p>
      </dgm:t>
    </dgm:pt>
    <dgm:pt modelId="{3DBAA11E-1FA6-446B-8E3A-B00F8BDD2CCB}" type="pres">
      <dgm:prSet presAssocID="{51998E82-6068-44E1-8ACB-22E743685502}" presName="hierRoot3" presStyleCnt="0">
        <dgm:presLayoutVars>
          <dgm:hierBranch val="init"/>
        </dgm:presLayoutVars>
      </dgm:prSet>
      <dgm:spPr/>
    </dgm:pt>
    <dgm:pt modelId="{DF437F15-A04E-4246-BC6C-D5A3A8D7A8F0}" type="pres">
      <dgm:prSet presAssocID="{51998E82-6068-44E1-8ACB-22E743685502}" presName="rootComposite3" presStyleCnt="0"/>
      <dgm:spPr/>
    </dgm:pt>
    <dgm:pt modelId="{F6A73C59-33DC-4ED2-920C-695C35D302AE}" type="pres">
      <dgm:prSet presAssocID="{51998E82-6068-44E1-8ACB-22E743685502}" presName="rootText3" presStyleLbl="asst1" presStyleIdx="3" presStyleCnt="4">
        <dgm:presLayoutVars>
          <dgm:chPref val="3"/>
        </dgm:presLayoutVars>
      </dgm:prSet>
      <dgm:spPr/>
      <dgm:t>
        <a:bodyPr/>
        <a:lstStyle/>
        <a:p>
          <a:endParaRPr lang="en-US"/>
        </a:p>
      </dgm:t>
    </dgm:pt>
    <dgm:pt modelId="{53D64416-EFEF-49F7-9EFB-F89A74BC0645}" type="pres">
      <dgm:prSet presAssocID="{51998E82-6068-44E1-8ACB-22E743685502}" presName="rootConnector3" presStyleLbl="asst1" presStyleIdx="3" presStyleCnt="4"/>
      <dgm:spPr/>
      <dgm:t>
        <a:bodyPr/>
        <a:lstStyle/>
        <a:p>
          <a:endParaRPr lang="en-US"/>
        </a:p>
      </dgm:t>
    </dgm:pt>
    <dgm:pt modelId="{D4E5CE88-DA2D-4C3D-BE7F-0775658C54F5}" type="pres">
      <dgm:prSet presAssocID="{51998E82-6068-44E1-8ACB-22E743685502}" presName="hierChild6" presStyleCnt="0"/>
      <dgm:spPr/>
    </dgm:pt>
    <dgm:pt modelId="{7E4984F1-CDF4-4EA6-BB34-9FAC7C7C21B9}" type="pres">
      <dgm:prSet presAssocID="{51998E82-6068-44E1-8ACB-22E743685502}" presName="hierChild7" presStyleCnt="0"/>
      <dgm:spPr/>
    </dgm:pt>
  </dgm:ptLst>
  <dgm:cxnLst>
    <dgm:cxn modelId="{5356B5E6-5F9C-455D-A8F5-86D7374A18D7}" type="presOf" srcId="{9BEAF1E3-6489-4716-B764-728F668E7C2F}" destId="{3D254210-0E6A-4C7F-B10E-4F649E6CD221}" srcOrd="0" destOrd="0" presId="urn:microsoft.com/office/officeart/2005/8/layout/orgChart1"/>
    <dgm:cxn modelId="{12ED1192-BFAE-4C6B-84BD-42B0AF2E3AAD}" type="presOf" srcId="{60A6DD57-C0C1-46C0-BD76-C14B49672DEA}" destId="{B9036F76-6AD8-4408-9A7E-9583424D2E3D}" srcOrd="0" destOrd="0" presId="urn:microsoft.com/office/officeart/2005/8/layout/orgChart1"/>
    <dgm:cxn modelId="{7792DD47-8CA5-45EA-B474-DA3F8EEF71BE}" srcId="{DFEFC41D-8B0F-4991-BBA0-585226A4DFF2}" destId="{95BDAB08-B279-4D78-88E2-243577144F51}" srcOrd="0" destOrd="0" parTransId="{1D82FF76-2A98-4CBA-85E5-B23DB9CFC65B}" sibTransId="{BB9745EA-D3D9-4D01-BA04-5889C0B86571}"/>
    <dgm:cxn modelId="{217C68BF-1534-407C-B953-C46A4B0894C9}" type="presOf" srcId="{38D4B9AA-B13C-4B05-92D0-0AD0E809AE04}" destId="{A50E4046-E4ED-406F-BD9C-E2615C591561}" srcOrd="1" destOrd="0" presId="urn:microsoft.com/office/officeart/2005/8/layout/orgChart1"/>
    <dgm:cxn modelId="{BB6C38ED-9DC4-46F0-8850-07D1FB958608}" type="presOf" srcId="{179BBBCE-0450-46D7-AB50-B29ACEDC4B21}" destId="{68608C21-7B55-4D5A-BC9E-EBB625C232B6}" srcOrd="1" destOrd="0" presId="urn:microsoft.com/office/officeart/2005/8/layout/orgChart1"/>
    <dgm:cxn modelId="{31F97A03-36CE-41C8-A9E6-323582149334}" srcId="{9BEAF1E3-6489-4716-B764-728F668E7C2F}" destId="{7CD9E2EB-CDB2-45EA-BBAB-BBFD1ADB8CC5}" srcOrd="3" destOrd="0" parTransId="{4D097E80-5206-40B4-A5DF-505B2AB8CC69}" sibTransId="{99E0395E-7C4E-4E28-9F66-F72ACCC5EC54}"/>
    <dgm:cxn modelId="{79D7E2D2-3C1C-497C-9F8E-FD7D4DA3689C}" type="presOf" srcId="{F972DC46-AF53-41B9-8A97-DD42A9497DBE}" destId="{3EF87121-DE16-441A-B29A-CE671470A70D}" srcOrd="0" destOrd="0" presId="urn:microsoft.com/office/officeart/2005/8/layout/orgChart1"/>
    <dgm:cxn modelId="{5DC8D796-A7B7-4BB8-BEE5-65C113BE9FE6}" srcId="{CC581DDB-0E1D-41FC-B7C3-405669FD83E5}" destId="{EE380AA5-AEBC-496E-89F5-BCDF85380899}" srcOrd="0" destOrd="0" parTransId="{E8DEA525-81DF-43BE-920B-ABC3455A5E7A}" sibTransId="{89DE7E55-AA84-47D7-ABC6-24419DEAEE66}"/>
    <dgm:cxn modelId="{635E7864-B0B6-4DA5-827D-775DC89541AB}" type="presOf" srcId="{3471571C-6458-4774-B218-5CA6813AAE89}" destId="{AF129B6A-A4E0-4651-9F40-588F477AA764}" srcOrd="1" destOrd="0" presId="urn:microsoft.com/office/officeart/2005/8/layout/orgChart1"/>
    <dgm:cxn modelId="{1A66B8EC-864B-493C-BB33-D1C98EEF57F8}" type="presOf" srcId="{503E8AD2-8EFA-4545-B63A-58A9CA5F3D29}" destId="{70A0E88D-CDEE-4D1F-B6E4-A7A462B1A254}" srcOrd="0" destOrd="0" presId="urn:microsoft.com/office/officeart/2005/8/layout/orgChart1"/>
    <dgm:cxn modelId="{0A32DD1A-DC95-4D17-B858-2767E2C00CFE}" type="presOf" srcId="{1A3749F9-0E45-4371-9682-62016A6C7BF2}" destId="{EA2646B5-F78B-40DD-820E-87FF9D959E50}" srcOrd="0" destOrd="0" presId="urn:microsoft.com/office/officeart/2005/8/layout/orgChart1"/>
    <dgm:cxn modelId="{E7F155DC-D11A-4D45-BB4A-23B2B1C8881B}" srcId="{F4411131-565B-4279-A79F-BC37411907AB}" destId="{B2BB6091-806E-4DDA-8FE4-675C197EDCB9}" srcOrd="0" destOrd="0" parTransId="{98CF98DF-D8DE-452E-B084-4125F3D69432}" sibTransId="{43C272EE-F6DA-4A68-B566-9885B6D9464B}"/>
    <dgm:cxn modelId="{42D12A3C-2B3A-4A68-9C11-2BBCACFA7C79}" type="presOf" srcId="{6A0DE653-276A-4CCD-A91C-8BE598B44CDC}" destId="{308B3B9F-34BC-47A2-ABAF-5214ACF96563}" srcOrd="0" destOrd="0" presId="urn:microsoft.com/office/officeart/2005/8/layout/orgChart1"/>
    <dgm:cxn modelId="{7F7504DC-62E5-4FB8-A7B3-B204D9FFE8DB}" type="presOf" srcId="{3471571C-6458-4774-B218-5CA6813AAE89}" destId="{38DD56A5-CE10-4CF9-B60C-539C06F50189}" srcOrd="0" destOrd="0" presId="urn:microsoft.com/office/officeart/2005/8/layout/orgChart1"/>
    <dgm:cxn modelId="{E24BF7C1-718B-4B9B-B777-97CBF7A8E53C}" srcId="{9BEAF1E3-6489-4716-B764-728F668E7C2F}" destId="{F972DC46-AF53-41B9-8A97-DD42A9497DBE}" srcOrd="1" destOrd="0" parTransId="{3009FC9D-310A-4C9B-9275-FE5DB8F5E3E9}" sibTransId="{745BD541-AEEE-48FE-8B89-BBA407D460B4}"/>
    <dgm:cxn modelId="{B72BDB61-AC96-4738-A702-93F618F0B4C8}" srcId="{C744980A-7271-4165-B02A-7B5858E65069}" destId="{4DF11987-0778-48D3-A668-E0EB042C092E}" srcOrd="4" destOrd="0" parTransId="{E699F9E3-7C3A-4447-90CE-34043F37172C}" sibTransId="{144C93C5-79E8-473C-977B-1729DE4D72A0}"/>
    <dgm:cxn modelId="{DB20005B-B369-4F69-BF37-81029B9B91D1}" type="presOf" srcId="{C6EE4111-8653-4CF4-8C71-BC166D0C5A0E}" destId="{7817EB98-166B-4BE5-877C-EC0D0A9F9548}" srcOrd="0" destOrd="0" presId="urn:microsoft.com/office/officeart/2005/8/layout/orgChart1"/>
    <dgm:cxn modelId="{D9324780-9E63-4011-81AE-9CAF22D0EF23}" srcId="{EA7A8A90-FBDA-4F04-ACF9-3949AB81CCCD}" destId="{346BCCD1-BF19-4109-A2E5-BBFE34E9D38B}" srcOrd="1" destOrd="0" parTransId="{223B597F-C99D-4CE3-9BEF-C75B9E2D0C60}" sibTransId="{7BE78216-FDFB-45E3-8F2B-83938C7F7977}"/>
    <dgm:cxn modelId="{EE05E722-5A1B-44BF-B0C0-CB984075AC48}" type="presOf" srcId="{95BDAB08-B279-4D78-88E2-243577144F51}" destId="{11DC9D11-17EA-453B-9E40-4D266CCD53D7}" srcOrd="0" destOrd="0" presId="urn:microsoft.com/office/officeart/2005/8/layout/orgChart1"/>
    <dgm:cxn modelId="{2CC14438-F8AC-483B-8D4E-CB1902F27A71}" type="presOf" srcId="{E8DEA525-81DF-43BE-920B-ABC3455A5E7A}" destId="{A39A560F-409E-4D77-BB63-F57900857A9A}" srcOrd="0" destOrd="0" presId="urn:microsoft.com/office/officeart/2005/8/layout/orgChart1"/>
    <dgm:cxn modelId="{0879D189-1B66-4191-A117-A99CB9232C97}" type="presOf" srcId="{C744980A-7271-4165-B02A-7B5858E65069}" destId="{D11267B1-47C9-4566-A981-8E4BD8260212}" srcOrd="1" destOrd="0" presId="urn:microsoft.com/office/officeart/2005/8/layout/orgChart1"/>
    <dgm:cxn modelId="{5BFE8693-64E8-40DC-8811-5F822F0DA52D}" srcId="{DFEFC41D-8B0F-4991-BBA0-585226A4DFF2}" destId="{C6EE4111-8653-4CF4-8C71-BC166D0C5A0E}" srcOrd="1" destOrd="0" parTransId="{8BF67FFA-A541-4BED-907B-77462325478E}" sibTransId="{DACAB4AF-552E-4229-80B2-E8D7ACACBD9C}"/>
    <dgm:cxn modelId="{617E5EFE-32F7-453C-852E-F9B84B150005}" srcId="{C744980A-7271-4165-B02A-7B5858E65069}" destId="{1DAFCA7F-FB34-4ACC-B271-8B6263349BF7}" srcOrd="1" destOrd="0" parTransId="{6A538C3A-94F1-4597-A828-25494BD862CA}" sibTransId="{78AE7311-341C-441E-A85E-5ABBA7062652}"/>
    <dgm:cxn modelId="{68231428-DD74-48B1-A00F-CD10EC481ED8}" srcId="{DFEFC41D-8B0F-4991-BBA0-585226A4DFF2}" destId="{553AD89C-39DF-47D8-9F41-0D21B52EAE8D}" srcOrd="2" destOrd="0" parTransId="{1770CA3B-AC56-49B9-8EEE-1386D157A95F}" sibTransId="{5DE81536-B99D-4D39-8C29-82282CA37B07}"/>
    <dgm:cxn modelId="{4EC8C8FA-DF3F-4FB6-BBF8-A2815CAFD672}" srcId="{CC581DDB-0E1D-41FC-B7C3-405669FD83E5}" destId="{DFEFC41D-8B0F-4991-BBA0-585226A4DFF2}" srcOrd="1" destOrd="0" parTransId="{E480E7E7-2E8D-4237-8829-BB9E8C4561A8}" sibTransId="{AC11672A-6C68-4A6F-834C-5A4413D0FCF5}"/>
    <dgm:cxn modelId="{92B810F2-8B64-4EF7-BE68-69556D132FBC}" type="presOf" srcId="{FAB07778-203E-4A44-BF3E-29997DC4DA4C}" destId="{576FCA2D-131F-4B63-AEA3-B92438DB0C3D}" srcOrd="0" destOrd="0" presId="urn:microsoft.com/office/officeart/2005/8/layout/orgChart1"/>
    <dgm:cxn modelId="{D81BA3AC-ECE3-40C7-BE68-9DC796E477BC}" type="presOf" srcId="{7CD9E2EB-CDB2-45EA-BBAB-BBFD1ADB8CC5}" destId="{54092D4C-959A-4081-84C2-10A1B4BDC74C}" srcOrd="0" destOrd="0" presId="urn:microsoft.com/office/officeart/2005/8/layout/orgChart1"/>
    <dgm:cxn modelId="{E7B4C552-4913-4EB5-B1F9-D057BFA9E917}" srcId="{4DF11987-0778-48D3-A668-E0EB042C092E}" destId="{F4411131-565B-4279-A79F-BC37411907AB}" srcOrd="0" destOrd="0" parTransId="{B3FDE8FF-943C-4F46-A7BB-53BAC5CEC294}" sibTransId="{78284F66-2AF2-40A4-AF2E-98FAD67C9F85}"/>
    <dgm:cxn modelId="{9F2AC656-9605-42D7-9601-8B52195486CD}" type="presOf" srcId="{553AD89C-39DF-47D8-9F41-0D21B52EAE8D}" destId="{6FA17A48-67F8-4127-89FF-79537BA92053}" srcOrd="0" destOrd="0" presId="urn:microsoft.com/office/officeart/2005/8/layout/orgChart1"/>
    <dgm:cxn modelId="{5B1BFB3E-F09C-430C-9A8C-32CF96C2B014}" type="presOf" srcId="{EE380AA5-AEBC-496E-89F5-BCDF85380899}" destId="{1F38F61E-4F8C-40EE-8F64-BF74EF5495FE}" srcOrd="1" destOrd="0" presId="urn:microsoft.com/office/officeart/2005/8/layout/orgChart1"/>
    <dgm:cxn modelId="{C21DD9D1-694A-4C2F-8F5D-65DE0E5D73FC}" type="presOf" srcId="{1DAFCA7F-FB34-4ACC-B271-8B6263349BF7}" destId="{F304F343-F23C-4763-84A5-825FDF33A7E0}" srcOrd="1" destOrd="0" presId="urn:microsoft.com/office/officeart/2005/8/layout/orgChart1"/>
    <dgm:cxn modelId="{6535F995-7BE9-4808-9822-F7BA35AD31CB}" type="presOf" srcId="{346BCCD1-BF19-4109-A2E5-BBFE34E9D38B}" destId="{87AA759C-9849-41CE-AA94-1F4D60399123}" srcOrd="0" destOrd="0" presId="urn:microsoft.com/office/officeart/2005/8/layout/orgChart1"/>
    <dgm:cxn modelId="{AD5D24B1-79B8-4272-87DB-BB19427C6580}" type="presOf" srcId="{C744980A-7271-4165-B02A-7B5858E65069}" destId="{72BBF435-1405-446A-8EC7-82BAEF92E9ED}" srcOrd="0" destOrd="0" presId="urn:microsoft.com/office/officeart/2005/8/layout/orgChart1"/>
    <dgm:cxn modelId="{B189508D-8950-4E56-B14E-BD718C4BDAE9}" type="presOf" srcId="{1D82FF76-2A98-4CBA-85E5-B23DB9CFC65B}" destId="{5932552F-4D6A-4109-BC3D-CF22A777934D}" srcOrd="0" destOrd="0" presId="urn:microsoft.com/office/officeart/2005/8/layout/orgChart1"/>
    <dgm:cxn modelId="{026A1FB2-2352-4754-9235-5E946EB813E7}" srcId="{F4411131-565B-4279-A79F-BC37411907AB}" destId="{179BBBCE-0450-46D7-AB50-B29ACEDC4B21}" srcOrd="1" destOrd="0" parTransId="{5D834103-2A82-44E0-860E-5A699A2A46F6}" sibTransId="{E9CB1B1B-2179-46EB-9CBB-2387B712FE44}"/>
    <dgm:cxn modelId="{0A6706B9-0758-4FEC-947D-82547C9E0985}" type="presOf" srcId="{89CBAB6E-3DD2-4A9A-A63A-B94773272572}" destId="{A6B81CCC-E4C4-409C-8669-332E0BC1131E}" srcOrd="0" destOrd="0" presId="urn:microsoft.com/office/officeart/2005/8/layout/orgChart1"/>
    <dgm:cxn modelId="{1A501F09-D592-434B-8E57-18E338C93C6F}" type="presOf" srcId="{F4411131-565B-4279-A79F-BC37411907AB}" destId="{FC4E3869-84BE-4310-8FDF-50AB3C76FE00}" srcOrd="1" destOrd="0" presId="urn:microsoft.com/office/officeart/2005/8/layout/orgChart1"/>
    <dgm:cxn modelId="{A832E94B-C29B-44F7-8490-E3EE1B77FF4C}" type="presOf" srcId="{5D834103-2A82-44E0-860E-5A699A2A46F6}" destId="{2D36A0F7-BAD5-4BA5-A5F2-2A560FE1D855}" srcOrd="0" destOrd="0" presId="urn:microsoft.com/office/officeart/2005/8/layout/orgChart1"/>
    <dgm:cxn modelId="{A5B7D26E-8DA2-4AC4-B349-83341D443B3E}" type="presOf" srcId="{54250337-AD33-44D9-B951-E6D38148DD69}" destId="{24AD944F-ED18-4FD7-A100-3C76B5A1D4E7}" srcOrd="0" destOrd="0" presId="urn:microsoft.com/office/officeart/2005/8/layout/orgChart1"/>
    <dgm:cxn modelId="{02479F8A-7832-407F-8027-3146A9D4A298}" type="presOf" srcId="{1DAFCA7F-FB34-4ACC-B271-8B6263349BF7}" destId="{108AEAF1-52A5-4829-AA14-4AAC91596E61}" srcOrd="0" destOrd="0" presId="urn:microsoft.com/office/officeart/2005/8/layout/orgChart1"/>
    <dgm:cxn modelId="{4AB4709B-B8DE-4317-AA45-D1495B43CE00}" type="presOf" srcId="{B2BB6091-806E-4DDA-8FE4-675C197EDCB9}" destId="{3BB46EEC-095C-46A3-A7BB-CF6417647831}" srcOrd="0" destOrd="0" presId="urn:microsoft.com/office/officeart/2005/8/layout/orgChart1"/>
    <dgm:cxn modelId="{E9CA282E-4D80-4AF9-A180-7703C3AF8878}" type="presOf" srcId="{39C5693A-B2DB-44C2-A129-5F7CF259023E}" destId="{130B989F-7CB7-406A-A595-4E760A989049}" srcOrd="0" destOrd="0" presId="urn:microsoft.com/office/officeart/2005/8/layout/orgChart1"/>
    <dgm:cxn modelId="{A380005E-29A2-4644-99C2-611FFE56012A}" type="presOf" srcId="{95BDAB08-B279-4D78-88E2-243577144F51}" destId="{7CF4C4E4-AD84-4933-9DF3-E3B4C54E6BA5}" srcOrd="1" destOrd="0" presId="urn:microsoft.com/office/officeart/2005/8/layout/orgChart1"/>
    <dgm:cxn modelId="{76351A1D-F763-4F22-8911-71CAF044743E}" type="presOf" srcId="{51998E82-6068-44E1-8ACB-22E743685502}" destId="{F6A73C59-33DC-4ED2-920C-695C35D302AE}" srcOrd="0" destOrd="0" presId="urn:microsoft.com/office/officeart/2005/8/layout/orgChart1"/>
    <dgm:cxn modelId="{DC79631C-FBEF-4527-A5DA-7619977DC791}" type="presOf" srcId="{179BBBCE-0450-46D7-AB50-B29ACEDC4B21}" destId="{6B70F026-45EB-498B-8427-C6B319764B08}" srcOrd="0" destOrd="0" presId="urn:microsoft.com/office/officeart/2005/8/layout/orgChart1"/>
    <dgm:cxn modelId="{BBA0711F-69CE-4D5E-B189-2FF0FFB299A6}" type="presOf" srcId="{6FE547F1-C769-4360-96F2-0A0C4991517F}" destId="{B8697E29-D53D-42CD-8A13-A5E155B7F854}" srcOrd="0" destOrd="0" presId="urn:microsoft.com/office/officeart/2005/8/layout/orgChart1"/>
    <dgm:cxn modelId="{C48F9D4C-B759-47E8-9FA4-780AADBA0529}" type="presOf" srcId="{6FFEE3F1-D51F-4AF2-9A4D-12CF2B7803C1}" destId="{F28BC52D-F912-4C0A-9292-1844E5465BDE}" srcOrd="1" destOrd="0" presId="urn:microsoft.com/office/officeart/2005/8/layout/orgChart1"/>
    <dgm:cxn modelId="{F5CE3471-B59A-4D02-B9A9-F6E513DB0D4D}" type="presOf" srcId="{DFEFC41D-8B0F-4991-BBA0-585226A4DFF2}" destId="{52EECB46-E7D4-4CF3-A0D5-0DB2E1313403}" srcOrd="0" destOrd="0" presId="urn:microsoft.com/office/officeart/2005/8/layout/orgChart1"/>
    <dgm:cxn modelId="{7C856C9E-7CAE-4130-B475-502F65842795}" type="presOf" srcId="{9BEAF1E3-6489-4716-B764-728F668E7C2F}" destId="{DAEB3CFD-8D90-43D6-9643-780D70EECA7F}" srcOrd="1" destOrd="0" presId="urn:microsoft.com/office/officeart/2005/8/layout/orgChart1"/>
    <dgm:cxn modelId="{4E342885-2453-4E56-8E6C-E14CF2080D2D}" type="presOf" srcId="{15ADBCBE-0B27-4808-9CBD-39CEBCE12CFF}" destId="{E20656C2-9160-4A0A-AB7F-E9B7125B4CA1}" srcOrd="0" destOrd="0" presId="urn:microsoft.com/office/officeart/2005/8/layout/orgChart1"/>
    <dgm:cxn modelId="{8A544919-E189-4AB1-AFB4-6C4EABB541DC}" srcId="{C744980A-7271-4165-B02A-7B5858E65069}" destId="{3471571C-6458-4774-B218-5CA6813AAE89}" srcOrd="0" destOrd="0" parTransId="{6A0DE653-276A-4CCD-A91C-8BE598B44CDC}" sibTransId="{822B2B10-C8A2-43BE-8869-4B4C353FE111}"/>
    <dgm:cxn modelId="{36B021B7-63C4-49B9-BE52-044F03BC295F}" srcId="{F4411131-565B-4279-A79F-BC37411907AB}" destId="{5C57DAB0-080A-45DE-BF82-F3C071DDA226}" srcOrd="2" destOrd="0" parTransId="{39C5693A-B2DB-44C2-A129-5F7CF259023E}" sibTransId="{BAB513CB-B1B8-4773-9179-5089661D397E}"/>
    <dgm:cxn modelId="{0FE270D2-B21B-49D1-A9C8-5E409BAAC53F}" type="presOf" srcId="{4D097E80-5206-40B4-A5DF-505B2AB8CC69}" destId="{7A92106A-501A-440F-B44E-F13AB658EC1C}" srcOrd="0" destOrd="0" presId="urn:microsoft.com/office/officeart/2005/8/layout/orgChart1"/>
    <dgm:cxn modelId="{51A74415-DBEE-4F7E-A493-A0274314B5EB}" srcId="{EA7A8A90-FBDA-4F04-ACF9-3949AB81CCCD}" destId="{38D4B9AA-B13C-4B05-92D0-0AD0E809AE04}" srcOrd="0" destOrd="0" parTransId="{60A6DD57-C0C1-46C0-BD76-C14B49672DEA}" sibTransId="{1236EED2-8A3D-4DD8-8C91-A5EC081DAE00}"/>
    <dgm:cxn modelId="{9D312902-8B10-4EC2-8A6C-074199F61706}" type="presOf" srcId="{F4411131-565B-4279-A79F-BC37411907AB}" destId="{307563DA-2599-47D5-879B-DF2E5A868B00}" srcOrd="0" destOrd="0" presId="urn:microsoft.com/office/officeart/2005/8/layout/orgChart1"/>
    <dgm:cxn modelId="{8943205A-1DD3-4450-AC54-F55C846D4BB2}" type="presOf" srcId="{EA7A8A90-FBDA-4F04-ACF9-3949AB81CCCD}" destId="{97211BF8-E534-4DB2-9635-4CF2778357D3}" srcOrd="1" destOrd="0" presId="urn:microsoft.com/office/officeart/2005/8/layout/orgChart1"/>
    <dgm:cxn modelId="{CE29CFDF-2E3C-4330-BED1-DCF0FE7CD4B4}" srcId="{008E403B-FFC4-44E0-8466-F5029138CF0A}" destId="{C744980A-7271-4165-B02A-7B5858E65069}" srcOrd="0" destOrd="0" parTransId="{1A6763FE-02BA-4111-A4A1-8B3DD3C7F437}" sibTransId="{39888903-BA2D-47D6-AEF6-5861366B1E1B}"/>
    <dgm:cxn modelId="{3F7AE0E0-5C3F-4B22-B762-CC62787DCA6F}" type="presOf" srcId="{6A538C3A-94F1-4597-A828-25494BD862CA}" destId="{A0E7BD0C-C0F4-41AE-BBF7-A9A995380BCB}" srcOrd="0" destOrd="0" presId="urn:microsoft.com/office/officeart/2005/8/layout/orgChart1"/>
    <dgm:cxn modelId="{97895B5E-A8AC-40D1-BE56-FE55AE1DFC43}" srcId="{4DF11987-0778-48D3-A668-E0EB042C092E}" destId="{CC581DDB-0E1D-41FC-B7C3-405669FD83E5}" srcOrd="1" destOrd="0" parTransId="{54250337-AD33-44D9-B951-E6D38148DD69}" sibTransId="{C04F986C-7D8B-4E0F-857B-1EE162422184}"/>
    <dgm:cxn modelId="{82392B53-11CC-49FF-9DEB-2E1CCAC5D128}" type="presOf" srcId="{6FE547F1-C769-4360-96F2-0A0C4991517F}" destId="{416D1A02-AB18-422C-8634-ED23442573A0}" srcOrd="1" destOrd="0" presId="urn:microsoft.com/office/officeart/2005/8/layout/orgChart1"/>
    <dgm:cxn modelId="{5DB9E92B-3D3A-4879-B669-327F1E20AFBF}" type="presOf" srcId="{3009FC9D-310A-4C9B-9275-FE5DB8F5E3E9}" destId="{90AC5CE9-C5D1-47DC-B4B7-3BB91E67B7ED}" srcOrd="0" destOrd="0" presId="urn:microsoft.com/office/officeart/2005/8/layout/orgChart1"/>
    <dgm:cxn modelId="{061878ED-2C7B-4B36-8F78-1382D30C853C}" srcId="{4DF11987-0778-48D3-A668-E0EB042C092E}" destId="{9BEAF1E3-6489-4716-B764-728F668E7C2F}" srcOrd="2" destOrd="0" parTransId="{D418C6ED-5511-4856-93E0-9291B8BF8016}" sibTransId="{32F08EF5-B54B-4DFB-B856-2C99CF1C553B}"/>
    <dgm:cxn modelId="{0CD24293-9920-4ED8-BACF-036F52DA98BD}" srcId="{9BEAF1E3-6489-4716-B764-728F668E7C2F}" destId="{511C128C-0ADC-47B4-9ED0-256D44218214}" srcOrd="2" destOrd="0" parTransId="{89CBAB6E-3DD2-4A9A-A63A-B94773272572}" sibTransId="{45C09CED-2F02-4F1F-AE89-19DBDE868DF2}"/>
    <dgm:cxn modelId="{BF0B051B-D444-4F2B-B574-D5807AB754A8}" type="presOf" srcId="{511C128C-0ADC-47B4-9ED0-256D44218214}" destId="{0F8ACA77-00D8-4EF2-882D-A987029AE159}" srcOrd="0" destOrd="0" presId="urn:microsoft.com/office/officeart/2005/8/layout/orgChart1"/>
    <dgm:cxn modelId="{3F81C502-571D-45C8-9025-E4AFCF873E49}" srcId="{9BEAF1E3-6489-4716-B764-728F668E7C2F}" destId="{6FE547F1-C769-4360-96F2-0A0C4991517F}" srcOrd="0" destOrd="0" parTransId="{FAB07778-203E-4A44-BF3E-29997DC4DA4C}" sibTransId="{068D0D2C-D2FE-4708-AF27-806666FCD6B1}"/>
    <dgm:cxn modelId="{80543EAB-8B15-43C0-A73E-7F5A4753F290}" type="presOf" srcId="{5C57DAB0-080A-45DE-BF82-F3C071DDA226}" destId="{011F8709-BCF7-485E-9C57-E2E5416B0A8C}" srcOrd="1" destOrd="0" presId="urn:microsoft.com/office/officeart/2005/8/layout/orgChart1"/>
    <dgm:cxn modelId="{483D6033-8FAD-4CF4-93D6-0E99EF045FB8}" type="presOf" srcId="{D418C6ED-5511-4856-93E0-9291B8BF8016}" destId="{D85B0388-3FCC-40C0-8A85-B874D2457BA2}" srcOrd="0" destOrd="0" presId="urn:microsoft.com/office/officeart/2005/8/layout/orgChart1"/>
    <dgm:cxn modelId="{85CCB3EF-8C51-4100-8785-EC7499E64D95}" type="presOf" srcId="{B2BB6091-806E-4DDA-8FE4-675C197EDCB9}" destId="{D82C3152-4AAF-4DE1-9DDA-08634E2A0CB8}" srcOrd="1" destOrd="0" presId="urn:microsoft.com/office/officeart/2005/8/layout/orgChart1"/>
    <dgm:cxn modelId="{FCC51A2E-12B2-4720-96E9-B1ACD9E4F038}" type="presOf" srcId="{E480E7E7-2E8D-4237-8829-BB9E8C4561A8}" destId="{5E96254C-5BF6-42FE-A4AB-6278AE60BEF4}" srcOrd="0" destOrd="0" presId="urn:microsoft.com/office/officeart/2005/8/layout/orgChart1"/>
    <dgm:cxn modelId="{EAF5943A-1C54-474B-96B1-2BF0B345F1C2}" type="presOf" srcId="{7CD9E2EB-CDB2-45EA-BBAB-BBFD1ADB8CC5}" destId="{DAF165D0-8346-4E39-A56B-9987B225FA66}" srcOrd="1" destOrd="0" presId="urn:microsoft.com/office/officeart/2005/8/layout/orgChart1"/>
    <dgm:cxn modelId="{A4F02C29-AB6B-42A1-A55F-B88EEE531511}" type="presOf" srcId="{008E403B-FFC4-44E0-8466-F5029138CF0A}" destId="{A7898BF0-8BED-4022-820F-5CED342CA63F}" srcOrd="0" destOrd="0" presId="urn:microsoft.com/office/officeart/2005/8/layout/orgChart1"/>
    <dgm:cxn modelId="{C1316B72-9612-41CD-BFF1-9A1D8987C084}" type="presOf" srcId="{EE380AA5-AEBC-496E-89F5-BCDF85380899}" destId="{2B47CB92-E19D-4753-BCE6-C2FAD3A5A76C}" srcOrd="0" destOrd="0" presId="urn:microsoft.com/office/officeart/2005/8/layout/orgChart1"/>
    <dgm:cxn modelId="{FE0FFE44-E253-4135-B129-8AAEF9E207C0}" type="presOf" srcId="{5C57DAB0-080A-45DE-BF82-F3C071DDA226}" destId="{1D074534-B44B-4D58-A217-03F613BB4087}" srcOrd="0" destOrd="0" presId="urn:microsoft.com/office/officeart/2005/8/layout/orgChart1"/>
    <dgm:cxn modelId="{8D46B19F-DB24-4E4B-900E-D1B9E29981C9}" type="presOf" srcId="{38D4B9AA-B13C-4B05-92D0-0AD0E809AE04}" destId="{511B7612-BE6E-43E8-A046-95A35B6BF8C8}" srcOrd="0" destOrd="0" presId="urn:microsoft.com/office/officeart/2005/8/layout/orgChart1"/>
    <dgm:cxn modelId="{6C7068D1-5DE8-46F0-A4FE-F99861077657}" type="presOf" srcId="{E699F9E3-7C3A-4447-90CE-34043F37172C}" destId="{FA434B86-9BF1-48FA-9267-030BC490082F}" srcOrd="0" destOrd="0" presId="urn:microsoft.com/office/officeart/2005/8/layout/orgChart1"/>
    <dgm:cxn modelId="{71B59C35-E2CF-4065-92D9-CB5B23C8D8EA}" srcId="{C744980A-7271-4165-B02A-7B5858E65069}" destId="{6FFEE3F1-D51F-4AF2-9A4D-12CF2B7803C1}" srcOrd="2" destOrd="0" parTransId="{15ADBCBE-0B27-4808-9CBD-39CEBCE12CFF}" sibTransId="{22C29DBE-5FCD-4C28-99F9-C80502AD59DA}"/>
    <dgm:cxn modelId="{D7D3D6BD-57FF-4F33-9D00-3DF4D8BD100F}" type="presOf" srcId="{98CF98DF-D8DE-452E-B084-4125F3D69432}" destId="{E3AFFAC1-9618-47B9-A877-E8FF905124CB}" srcOrd="0" destOrd="0" presId="urn:microsoft.com/office/officeart/2005/8/layout/orgChart1"/>
    <dgm:cxn modelId="{D68002A1-E502-4BC3-A748-C1CC3015925A}" type="presOf" srcId="{EA7A8A90-FBDA-4F04-ACF9-3949AB81CCCD}" destId="{FC9F449C-6CCB-4E6F-B4D0-938B35D52EB9}" srcOrd="0" destOrd="0" presId="urn:microsoft.com/office/officeart/2005/8/layout/orgChart1"/>
    <dgm:cxn modelId="{48A5EA25-B443-4112-B86E-E613A58F3DF9}" type="presOf" srcId="{B3FDE8FF-943C-4F46-A7BB-53BAC5CEC294}" destId="{8C7B3999-F90D-4B6B-9F05-B65F34ED5738}" srcOrd="0" destOrd="0" presId="urn:microsoft.com/office/officeart/2005/8/layout/orgChart1"/>
    <dgm:cxn modelId="{403A5ED8-C26E-4F2F-93B6-6B6C2CF2BEB9}" type="presOf" srcId="{223B597F-C99D-4CE3-9BEF-C75B9E2D0C60}" destId="{FFE25F95-6FED-4790-9B85-93DE318A8E59}" srcOrd="0" destOrd="0" presId="urn:microsoft.com/office/officeart/2005/8/layout/orgChart1"/>
    <dgm:cxn modelId="{A2029D51-C98A-4982-B982-FB8A802AE93C}" type="presOf" srcId="{DFEFC41D-8B0F-4991-BBA0-585226A4DFF2}" destId="{48DC3008-D4C6-4BB1-8CE8-55721751484E}" srcOrd="1" destOrd="0" presId="urn:microsoft.com/office/officeart/2005/8/layout/orgChart1"/>
    <dgm:cxn modelId="{64C6C4DD-CA7F-4B8C-B1E8-22C2AE1B4E7E}" type="presOf" srcId="{4DF11987-0778-48D3-A668-E0EB042C092E}" destId="{B976ACE5-DDBA-413D-8B14-D5F88727A278}" srcOrd="1" destOrd="0" presId="urn:microsoft.com/office/officeart/2005/8/layout/orgChart1"/>
    <dgm:cxn modelId="{B0C4FDFC-C549-49D1-A2E0-0F08D10862DB}" type="presOf" srcId="{CC581DDB-0E1D-41FC-B7C3-405669FD83E5}" destId="{EC00E7AA-26C2-4ADE-A0B2-3A5BF1B16D8C}" srcOrd="0" destOrd="0" presId="urn:microsoft.com/office/officeart/2005/8/layout/orgChart1"/>
    <dgm:cxn modelId="{ACA8285F-86C4-462D-BDA7-5296212947A2}" type="presOf" srcId="{C6EE4111-8653-4CF4-8C71-BC166D0C5A0E}" destId="{90294A15-C4DB-4477-A76E-D3775DE929F1}" srcOrd="1" destOrd="0" presId="urn:microsoft.com/office/officeart/2005/8/layout/orgChart1"/>
    <dgm:cxn modelId="{8EDB04BA-D6AB-4D76-81EA-2F5E719ED0D2}" type="presOf" srcId="{CC581DDB-0E1D-41FC-B7C3-405669FD83E5}" destId="{23A450C5-ED6C-4D67-A1CD-FFAE9CBFB12A}" srcOrd="1" destOrd="0" presId="urn:microsoft.com/office/officeart/2005/8/layout/orgChart1"/>
    <dgm:cxn modelId="{B97CBA9F-2579-4D4B-8C9C-4D9901E5A755}" type="presOf" srcId="{8BF67FFA-A541-4BED-907B-77462325478E}" destId="{CBF44388-7323-4413-8264-4F9C27587954}" srcOrd="0" destOrd="0" presId="urn:microsoft.com/office/officeart/2005/8/layout/orgChart1"/>
    <dgm:cxn modelId="{8154164B-9CED-4ADC-84D8-B12A03FA67EA}" srcId="{CC581DDB-0E1D-41FC-B7C3-405669FD83E5}" destId="{EA7A8A90-FBDA-4F04-ACF9-3949AB81CCCD}" srcOrd="2" destOrd="0" parTransId="{1A3749F9-0E45-4371-9682-62016A6C7BF2}" sibTransId="{9480C71C-E794-4C1A-8DE5-094613C9205C}"/>
    <dgm:cxn modelId="{D657E108-9A6D-425C-8C39-71E346864B7E}" type="presOf" srcId="{6FFEE3F1-D51F-4AF2-9A4D-12CF2B7803C1}" destId="{C9F86801-4CA1-4A66-AA44-D40646F5470A}" srcOrd="0" destOrd="0" presId="urn:microsoft.com/office/officeart/2005/8/layout/orgChart1"/>
    <dgm:cxn modelId="{E5B13DB8-236C-41B0-AEB9-6172E9DB8BDA}" type="presOf" srcId="{1770CA3B-AC56-49B9-8EEE-1386D157A95F}" destId="{A2C06520-7041-4D0E-8BA7-9E6D34EC407C}" srcOrd="0" destOrd="0" presId="urn:microsoft.com/office/officeart/2005/8/layout/orgChart1"/>
    <dgm:cxn modelId="{7A4D2453-5FDC-4262-A399-76B03C5E9419}" type="presOf" srcId="{4DF11987-0778-48D3-A668-E0EB042C092E}" destId="{A2902650-FBBC-476A-9333-935ED736AAEC}" srcOrd="0" destOrd="0" presId="urn:microsoft.com/office/officeart/2005/8/layout/orgChart1"/>
    <dgm:cxn modelId="{8AF7C05C-6821-44A3-B93A-B93F41D8B0B5}" type="presOf" srcId="{553AD89C-39DF-47D8-9F41-0D21B52EAE8D}" destId="{ED5FF479-1CB6-41F8-9772-B54334DDA244}" srcOrd="1" destOrd="0" presId="urn:microsoft.com/office/officeart/2005/8/layout/orgChart1"/>
    <dgm:cxn modelId="{C015C0F4-C726-4BE7-A608-17A800763214}" type="presOf" srcId="{F972DC46-AF53-41B9-8A97-DD42A9497DBE}" destId="{424CAEB3-6A09-4D85-A28C-550AE146874E}" srcOrd="1" destOrd="0" presId="urn:microsoft.com/office/officeart/2005/8/layout/orgChart1"/>
    <dgm:cxn modelId="{6C834B07-3620-4093-B246-EDFB16628AE8}" type="presOf" srcId="{346BCCD1-BF19-4109-A2E5-BBFE34E9D38B}" destId="{79705AD6-BB03-4D47-AA97-837BC6A3B84F}" srcOrd="1" destOrd="0" presId="urn:microsoft.com/office/officeart/2005/8/layout/orgChart1"/>
    <dgm:cxn modelId="{E75D8923-402A-4175-B6BB-7DDFAC7BA7E5}" type="presOf" srcId="{511C128C-0ADC-47B4-9ED0-256D44218214}" destId="{9D8DF47F-EEA5-4D5B-B9D0-0952C9C31675}" srcOrd="1" destOrd="0" presId="urn:microsoft.com/office/officeart/2005/8/layout/orgChart1"/>
    <dgm:cxn modelId="{42EF8761-A2D7-4476-88B1-BC99C3039A19}" type="presOf" srcId="{51998E82-6068-44E1-8ACB-22E743685502}" destId="{53D64416-EFEF-49F7-9EFB-F89A74BC0645}" srcOrd="1" destOrd="0" presId="urn:microsoft.com/office/officeart/2005/8/layout/orgChart1"/>
    <dgm:cxn modelId="{52083C76-7422-4F54-AC78-32B460000B3D}" srcId="{C744980A-7271-4165-B02A-7B5858E65069}" destId="{51998E82-6068-44E1-8ACB-22E743685502}" srcOrd="3" destOrd="0" parTransId="{503E8AD2-8EFA-4545-B63A-58A9CA5F3D29}" sibTransId="{B6DD92E1-5C7F-4971-970F-88BF2A0BC426}"/>
    <dgm:cxn modelId="{A9E9F0A4-267D-49B7-A9B3-5A779261FF56}" type="presParOf" srcId="{A7898BF0-8BED-4022-820F-5CED342CA63F}" destId="{37CC8ADE-2D16-43FA-BCA8-2A68B116EC97}" srcOrd="0" destOrd="0" presId="urn:microsoft.com/office/officeart/2005/8/layout/orgChart1"/>
    <dgm:cxn modelId="{9E060222-B9F5-4465-9FA1-C4D0A2F4B7B2}" type="presParOf" srcId="{37CC8ADE-2D16-43FA-BCA8-2A68B116EC97}" destId="{CCCC3C4F-EEA1-441A-9499-124BC6E61452}" srcOrd="0" destOrd="0" presId="urn:microsoft.com/office/officeart/2005/8/layout/orgChart1"/>
    <dgm:cxn modelId="{2AC3E30A-805F-4EA9-9B7C-F57A4309BD4E}" type="presParOf" srcId="{CCCC3C4F-EEA1-441A-9499-124BC6E61452}" destId="{72BBF435-1405-446A-8EC7-82BAEF92E9ED}" srcOrd="0" destOrd="0" presId="urn:microsoft.com/office/officeart/2005/8/layout/orgChart1"/>
    <dgm:cxn modelId="{6BDC84F1-8357-41C6-8A14-BF2D34B25FB8}" type="presParOf" srcId="{CCCC3C4F-EEA1-441A-9499-124BC6E61452}" destId="{D11267B1-47C9-4566-A981-8E4BD8260212}" srcOrd="1" destOrd="0" presId="urn:microsoft.com/office/officeart/2005/8/layout/orgChart1"/>
    <dgm:cxn modelId="{8953619A-B7FF-4ADB-B940-B14BB5BB65AF}" type="presParOf" srcId="{37CC8ADE-2D16-43FA-BCA8-2A68B116EC97}" destId="{C9CD9502-ED5F-46F9-B012-F4A1E4612D71}" srcOrd="1" destOrd="0" presId="urn:microsoft.com/office/officeart/2005/8/layout/orgChart1"/>
    <dgm:cxn modelId="{64CA97D0-1950-478D-A07F-355AE185FA19}" type="presParOf" srcId="{C9CD9502-ED5F-46F9-B012-F4A1E4612D71}" destId="{FA434B86-9BF1-48FA-9267-030BC490082F}" srcOrd="0" destOrd="0" presId="urn:microsoft.com/office/officeart/2005/8/layout/orgChart1"/>
    <dgm:cxn modelId="{343F67E0-A902-45D3-8546-3EE8472B70C0}" type="presParOf" srcId="{C9CD9502-ED5F-46F9-B012-F4A1E4612D71}" destId="{8716E751-2B29-41F8-80ED-442F41D43C6E}" srcOrd="1" destOrd="0" presId="urn:microsoft.com/office/officeart/2005/8/layout/orgChart1"/>
    <dgm:cxn modelId="{D4EEF0E7-3DE4-429B-8C20-FBF8776EA6F7}" type="presParOf" srcId="{8716E751-2B29-41F8-80ED-442F41D43C6E}" destId="{E21EA610-97F2-43EE-B516-A60DD596BE1A}" srcOrd="0" destOrd="0" presId="urn:microsoft.com/office/officeart/2005/8/layout/orgChart1"/>
    <dgm:cxn modelId="{7B2BADD3-467E-4E6E-892C-74914CD8E01B}" type="presParOf" srcId="{E21EA610-97F2-43EE-B516-A60DD596BE1A}" destId="{A2902650-FBBC-476A-9333-935ED736AAEC}" srcOrd="0" destOrd="0" presId="urn:microsoft.com/office/officeart/2005/8/layout/orgChart1"/>
    <dgm:cxn modelId="{3A989FB0-A2FD-4405-9098-D23A7E63625C}" type="presParOf" srcId="{E21EA610-97F2-43EE-B516-A60DD596BE1A}" destId="{B976ACE5-DDBA-413D-8B14-D5F88727A278}" srcOrd="1" destOrd="0" presId="urn:microsoft.com/office/officeart/2005/8/layout/orgChart1"/>
    <dgm:cxn modelId="{EF58A6AB-5E1C-4BB6-A16E-35B376708EB1}" type="presParOf" srcId="{8716E751-2B29-41F8-80ED-442F41D43C6E}" destId="{5195C814-EA2A-4431-B22C-51CE4DEE2C40}" srcOrd="1" destOrd="0" presId="urn:microsoft.com/office/officeart/2005/8/layout/orgChart1"/>
    <dgm:cxn modelId="{C46505E4-F188-4FC4-9F14-6AE3D62AE0AA}" type="presParOf" srcId="{5195C814-EA2A-4431-B22C-51CE4DEE2C40}" destId="{8C7B3999-F90D-4B6B-9F05-B65F34ED5738}" srcOrd="0" destOrd="0" presId="urn:microsoft.com/office/officeart/2005/8/layout/orgChart1"/>
    <dgm:cxn modelId="{32B7E1E1-7038-44B0-988A-B91EFC49A74E}" type="presParOf" srcId="{5195C814-EA2A-4431-B22C-51CE4DEE2C40}" destId="{B048FD70-DFAF-46A7-B1E8-AA96DE33AEBE}" srcOrd="1" destOrd="0" presId="urn:microsoft.com/office/officeart/2005/8/layout/orgChart1"/>
    <dgm:cxn modelId="{3D775F53-B5A9-4EFC-BED8-4D2C5097DD73}" type="presParOf" srcId="{B048FD70-DFAF-46A7-B1E8-AA96DE33AEBE}" destId="{B575CB71-4495-43ED-A9E6-10183DEB863A}" srcOrd="0" destOrd="0" presId="urn:microsoft.com/office/officeart/2005/8/layout/orgChart1"/>
    <dgm:cxn modelId="{4DF18E59-66BD-49B3-90BB-BE32D1DA6EDD}" type="presParOf" srcId="{B575CB71-4495-43ED-A9E6-10183DEB863A}" destId="{307563DA-2599-47D5-879B-DF2E5A868B00}" srcOrd="0" destOrd="0" presId="urn:microsoft.com/office/officeart/2005/8/layout/orgChart1"/>
    <dgm:cxn modelId="{91F98F4C-5A06-4E31-97D1-3A7929712D8E}" type="presParOf" srcId="{B575CB71-4495-43ED-A9E6-10183DEB863A}" destId="{FC4E3869-84BE-4310-8FDF-50AB3C76FE00}" srcOrd="1" destOrd="0" presId="urn:microsoft.com/office/officeart/2005/8/layout/orgChart1"/>
    <dgm:cxn modelId="{155466D9-6DE5-498D-A173-C52C700C64F3}" type="presParOf" srcId="{B048FD70-DFAF-46A7-B1E8-AA96DE33AEBE}" destId="{85B2ECD7-4D77-49F5-A0D0-D3ECBA559503}" srcOrd="1" destOrd="0" presId="urn:microsoft.com/office/officeart/2005/8/layout/orgChart1"/>
    <dgm:cxn modelId="{0637A5B8-DFBE-4A14-8197-1604A8D4AB1E}" type="presParOf" srcId="{85B2ECD7-4D77-49F5-A0D0-D3ECBA559503}" destId="{E3AFFAC1-9618-47B9-A877-E8FF905124CB}" srcOrd="0" destOrd="0" presId="urn:microsoft.com/office/officeart/2005/8/layout/orgChart1"/>
    <dgm:cxn modelId="{9762004E-690A-4C3B-AF74-888BB60D83AA}" type="presParOf" srcId="{85B2ECD7-4D77-49F5-A0D0-D3ECBA559503}" destId="{8F1EA081-DFCB-4DD8-996E-E604FB19F5F6}" srcOrd="1" destOrd="0" presId="urn:microsoft.com/office/officeart/2005/8/layout/orgChart1"/>
    <dgm:cxn modelId="{2F7C40A9-F875-4835-8A6F-F67A1402D0E2}" type="presParOf" srcId="{8F1EA081-DFCB-4DD8-996E-E604FB19F5F6}" destId="{C4962A26-0527-4E2E-809E-C07151166D7F}" srcOrd="0" destOrd="0" presId="urn:microsoft.com/office/officeart/2005/8/layout/orgChart1"/>
    <dgm:cxn modelId="{CF53D59A-74A1-4E70-9146-8E8621756A40}" type="presParOf" srcId="{C4962A26-0527-4E2E-809E-C07151166D7F}" destId="{3BB46EEC-095C-46A3-A7BB-CF6417647831}" srcOrd="0" destOrd="0" presId="urn:microsoft.com/office/officeart/2005/8/layout/orgChart1"/>
    <dgm:cxn modelId="{622EE364-3DCD-48D1-A978-A72ABCDE6A6A}" type="presParOf" srcId="{C4962A26-0527-4E2E-809E-C07151166D7F}" destId="{D82C3152-4AAF-4DE1-9DDA-08634E2A0CB8}" srcOrd="1" destOrd="0" presId="urn:microsoft.com/office/officeart/2005/8/layout/orgChart1"/>
    <dgm:cxn modelId="{6EAA2380-465D-4B69-A456-D0C44C244BB6}" type="presParOf" srcId="{8F1EA081-DFCB-4DD8-996E-E604FB19F5F6}" destId="{E4658E74-605A-432C-A537-D94B9E77F6F1}" srcOrd="1" destOrd="0" presId="urn:microsoft.com/office/officeart/2005/8/layout/orgChart1"/>
    <dgm:cxn modelId="{A437EC0B-E3E8-4B0A-8D90-86009F280AEE}" type="presParOf" srcId="{8F1EA081-DFCB-4DD8-996E-E604FB19F5F6}" destId="{6F2ED25D-240D-476C-99B5-A5F3298DD03A}" srcOrd="2" destOrd="0" presId="urn:microsoft.com/office/officeart/2005/8/layout/orgChart1"/>
    <dgm:cxn modelId="{FEB472E8-F64F-46E8-B18F-8E8B8BE98FD1}" type="presParOf" srcId="{85B2ECD7-4D77-49F5-A0D0-D3ECBA559503}" destId="{2D36A0F7-BAD5-4BA5-A5F2-2A560FE1D855}" srcOrd="2" destOrd="0" presId="urn:microsoft.com/office/officeart/2005/8/layout/orgChart1"/>
    <dgm:cxn modelId="{39F36726-C183-4AF8-8E17-811396E140F8}" type="presParOf" srcId="{85B2ECD7-4D77-49F5-A0D0-D3ECBA559503}" destId="{7030EE55-1A20-46F8-9255-8F9203403581}" srcOrd="3" destOrd="0" presId="urn:microsoft.com/office/officeart/2005/8/layout/orgChart1"/>
    <dgm:cxn modelId="{3D2B7E63-5D3D-4461-87A2-2361A447E854}" type="presParOf" srcId="{7030EE55-1A20-46F8-9255-8F9203403581}" destId="{EDA9F73E-0478-426C-996C-8320EE0F4E3F}" srcOrd="0" destOrd="0" presId="urn:microsoft.com/office/officeart/2005/8/layout/orgChart1"/>
    <dgm:cxn modelId="{C2E91F30-19DE-4356-ABE7-459CF021B2AC}" type="presParOf" srcId="{EDA9F73E-0478-426C-996C-8320EE0F4E3F}" destId="{6B70F026-45EB-498B-8427-C6B319764B08}" srcOrd="0" destOrd="0" presId="urn:microsoft.com/office/officeart/2005/8/layout/orgChart1"/>
    <dgm:cxn modelId="{665E2350-2D05-4050-AFA5-003D867EE684}" type="presParOf" srcId="{EDA9F73E-0478-426C-996C-8320EE0F4E3F}" destId="{68608C21-7B55-4D5A-BC9E-EBB625C232B6}" srcOrd="1" destOrd="0" presId="urn:microsoft.com/office/officeart/2005/8/layout/orgChart1"/>
    <dgm:cxn modelId="{A9D7705B-646A-4054-8C92-09F6C38C6B0F}" type="presParOf" srcId="{7030EE55-1A20-46F8-9255-8F9203403581}" destId="{F047530C-1F1C-4C00-AEA0-F341B0DB73AC}" srcOrd="1" destOrd="0" presId="urn:microsoft.com/office/officeart/2005/8/layout/orgChart1"/>
    <dgm:cxn modelId="{BF1F407C-5238-4710-BC7C-BF39E6C2CA2F}" type="presParOf" srcId="{7030EE55-1A20-46F8-9255-8F9203403581}" destId="{B4FBC117-689A-4FF9-BE91-46FC84C3C816}" srcOrd="2" destOrd="0" presId="urn:microsoft.com/office/officeart/2005/8/layout/orgChart1"/>
    <dgm:cxn modelId="{0051ED5B-63C6-467A-9E8F-96A01572D94C}" type="presParOf" srcId="{85B2ECD7-4D77-49F5-A0D0-D3ECBA559503}" destId="{130B989F-7CB7-406A-A595-4E760A989049}" srcOrd="4" destOrd="0" presId="urn:microsoft.com/office/officeart/2005/8/layout/orgChart1"/>
    <dgm:cxn modelId="{64D743D7-22D4-4896-80B0-C122645EE622}" type="presParOf" srcId="{85B2ECD7-4D77-49F5-A0D0-D3ECBA559503}" destId="{3D962D1F-D603-47A3-B42E-1B8043951B56}" srcOrd="5" destOrd="0" presId="urn:microsoft.com/office/officeart/2005/8/layout/orgChart1"/>
    <dgm:cxn modelId="{49298B87-7D86-4819-85A4-714824C4E089}" type="presParOf" srcId="{3D962D1F-D603-47A3-B42E-1B8043951B56}" destId="{0F357AEC-368E-4FBA-A5E5-9941703C56D9}" srcOrd="0" destOrd="0" presId="urn:microsoft.com/office/officeart/2005/8/layout/orgChart1"/>
    <dgm:cxn modelId="{56362778-BBC6-454C-ADB9-6310069B9414}" type="presParOf" srcId="{0F357AEC-368E-4FBA-A5E5-9941703C56D9}" destId="{1D074534-B44B-4D58-A217-03F613BB4087}" srcOrd="0" destOrd="0" presId="urn:microsoft.com/office/officeart/2005/8/layout/orgChart1"/>
    <dgm:cxn modelId="{F69716BD-3663-47E1-AA1A-9FA13AA39186}" type="presParOf" srcId="{0F357AEC-368E-4FBA-A5E5-9941703C56D9}" destId="{011F8709-BCF7-485E-9C57-E2E5416B0A8C}" srcOrd="1" destOrd="0" presId="urn:microsoft.com/office/officeart/2005/8/layout/orgChart1"/>
    <dgm:cxn modelId="{1F8480BE-9330-4469-8260-A4BCB704EFEB}" type="presParOf" srcId="{3D962D1F-D603-47A3-B42E-1B8043951B56}" destId="{C4F9BB69-784F-4C6B-B2AA-5BE4841E0297}" srcOrd="1" destOrd="0" presId="urn:microsoft.com/office/officeart/2005/8/layout/orgChart1"/>
    <dgm:cxn modelId="{2BFCC3EC-B323-4CD9-8270-D9DF7DE605B5}" type="presParOf" srcId="{3D962D1F-D603-47A3-B42E-1B8043951B56}" destId="{3502DEE4-F307-483B-87F7-60791042DAFF}" srcOrd="2" destOrd="0" presId="urn:microsoft.com/office/officeart/2005/8/layout/orgChart1"/>
    <dgm:cxn modelId="{C0122A32-49F3-4000-AA10-F944CCB755D1}" type="presParOf" srcId="{B048FD70-DFAF-46A7-B1E8-AA96DE33AEBE}" destId="{0A0D5F5C-EA65-4AC7-A5CA-F9F8E12AE3EE}" srcOrd="2" destOrd="0" presId="urn:microsoft.com/office/officeart/2005/8/layout/orgChart1"/>
    <dgm:cxn modelId="{CCFC8F29-876F-45C3-A420-433D634F12E4}" type="presParOf" srcId="{5195C814-EA2A-4431-B22C-51CE4DEE2C40}" destId="{24AD944F-ED18-4FD7-A100-3C76B5A1D4E7}" srcOrd="2" destOrd="0" presId="urn:microsoft.com/office/officeart/2005/8/layout/orgChart1"/>
    <dgm:cxn modelId="{135AFD79-85C6-4C6E-91B5-BAB0F2B6453A}" type="presParOf" srcId="{5195C814-EA2A-4431-B22C-51CE4DEE2C40}" destId="{D26FCE61-7130-41DE-A144-7DE5E6E38818}" srcOrd="3" destOrd="0" presId="urn:microsoft.com/office/officeart/2005/8/layout/orgChart1"/>
    <dgm:cxn modelId="{2EE3BC70-0567-4BFA-A9C5-0439AA423E14}" type="presParOf" srcId="{D26FCE61-7130-41DE-A144-7DE5E6E38818}" destId="{80E39292-987B-4803-A9D1-771A122A7337}" srcOrd="0" destOrd="0" presId="urn:microsoft.com/office/officeart/2005/8/layout/orgChart1"/>
    <dgm:cxn modelId="{C3FA1566-0528-416E-980E-A31F55CE91D7}" type="presParOf" srcId="{80E39292-987B-4803-A9D1-771A122A7337}" destId="{EC00E7AA-26C2-4ADE-A0B2-3A5BF1B16D8C}" srcOrd="0" destOrd="0" presId="urn:microsoft.com/office/officeart/2005/8/layout/orgChart1"/>
    <dgm:cxn modelId="{EF26B7B4-D5C1-4585-84BA-B170FCB24637}" type="presParOf" srcId="{80E39292-987B-4803-A9D1-771A122A7337}" destId="{23A450C5-ED6C-4D67-A1CD-FFAE9CBFB12A}" srcOrd="1" destOrd="0" presId="urn:microsoft.com/office/officeart/2005/8/layout/orgChart1"/>
    <dgm:cxn modelId="{A18D84BB-C20D-41FA-AEDA-2F0B20F72751}" type="presParOf" srcId="{D26FCE61-7130-41DE-A144-7DE5E6E38818}" destId="{E17A7BD4-5A91-4005-B8B4-B353192ED08C}" srcOrd="1" destOrd="0" presId="urn:microsoft.com/office/officeart/2005/8/layout/orgChart1"/>
    <dgm:cxn modelId="{4459BE74-7AE7-4F53-8006-C21AC0699A48}" type="presParOf" srcId="{E17A7BD4-5A91-4005-B8B4-B353192ED08C}" destId="{A39A560F-409E-4D77-BB63-F57900857A9A}" srcOrd="0" destOrd="0" presId="urn:microsoft.com/office/officeart/2005/8/layout/orgChart1"/>
    <dgm:cxn modelId="{272307C3-97A9-413B-8399-F28DFDC83D8A}" type="presParOf" srcId="{E17A7BD4-5A91-4005-B8B4-B353192ED08C}" destId="{14E84076-0101-472F-8221-440ACBFDA38E}" srcOrd="1" destOrd="0" presId="urn:microsoft.com/office/officeart/2005/8/layout/orgChart1"/>
    <dgm:cxn modelId="{94AE9172-9C50-4886-A9AE-F845AB5E10AD}" type="presParOf" srcId="{14E84076-0101-472F-8221-440ACBFDA38E}" destId="{9D7D7814-5BA2-4BFF-B9F9-A3491718FB6F}" srcOrd="0" destOrd="0" presId="urn:microsoft.com/office/officeart/2005/8/layout/orgChart1"/>
    <dgm:cxn modelId="{4E6783EF-12D9-4997-8590-AD429B20C987}" type="presParOf" srcId="{9D7D7814-5BA2-4BFF-B9F9-A3491718FB6F}" destId="{2B47CB92-E19D-4753-BCE6-C2FAD3A5A76C}" srcOrd="0" destOrd="0" presId="urn:microsoft.com/office/officeart/2005/8/layout/orgChart1"/>
    <dgm:cxn modelId="{9E9D6B28-6394-4EBE-9B23-CD53E235CBB1}" type="presParOf" srcId="{9D7D7814-5BA2-4BFF-B9F9-A3491718FB6F}" destId="{1F38F61E-4F8C-40EE-8F64-BF74EF5495FE}" srcOrd="1" destOrd="0" presId="urn:microsoft.com/office/officeart/2005/8/layout/orgChart1"/>
    <dgm:cxn modelId="{FB68589F-2C8A-4F1D-99E0-B572C6ADEA8B}" type="presParOf" srcId="{14E84076-0101-472F-8221-440ACBFDA38E}" destId="{341378D3-AE19-4BFA-A467-551B9D778039}" srcOrd="1" destOrd="0" presId="urn:microsoft.com/office/officeart/2005/8/layout/orgChart1"/>
    <dgm:cxn modelId="{7BC936C7-607D-4EAF-AFF2-02EF8A4FF20C}" type="presParOf" srcId="{14E84076-0101-472F-8221-440ACBFDA38E}" destId="{61AE55C7-B341-4976-A898-995FDB0EA8A4}" srcOrd="2" destOrd="0" presId="urn:microsoft.com/office/officeart/2005/8/layout/orgChart1"/>
    <dgm:cxn modelId="{46EA7B00-407B-4E19-810D-BB3A6A14EBB0}" type="presParOf" srcId="{E17A7BD4-5A91-4005-B8B4-B353192ED08C}" destId="{5E96254C-5BF6-42FE-A4AB-6278AE60BEF4}" srcOrd="2" destOrd="0" presId="urn:microsoft.com/office/officeart/2005/8/layout/orgChart1"/>
    <dgm:cxn modelId="{ECAAD9A6-6397-4079-8FC3-F371192E4C45}" type="presParOf" srcId="{E17A7BD4-5A91-4005-B8B4-B353192ED08C}" destId="{E0EC79B5-C53C-46DE-8CDE-FB49DD32505C}" srcOrd="3" destOrd="0" presId="urn:microsoft.com/office/officeart/2005/8/layout/orgChart1"/>
    <dgm:cxn modelId="{01F4FDD0-4564-42D4-B228-4683197A42CA}" type="presParOf" srcId="{E0EC79B5-C53C-46DE-8CDE-FB49DD32505C}" destId="{529E3508-3093-4225-8632-D37C2EE26012}" srcOrd="0" destOrd="0" presId="urn:microsoft.com/office/officeart/2005/8/layout/orgChart1"/>
    <dgm:cxn modelId="{E290C711-E7F0-42B0-9C07-F28A4010E5D3}" type="presParOf" srcId="{529E3508-3093-4225-8632-D37C2EE26012}" destId="{52EECB46-E7D4-4CF3-A0D5-0DB2E1313403}" srcOrd="0" destOrd="0" presId="urn:microsoft.com/office/officeart/2005/8/layout/orgChart1"/>
    <dgm:cxn modelId="{173598AC-2DA1-40E1-B19B-24A8679FA1F6}" type="presParOf" srcId="{529E3508-3093-4225-8632-D37C2EE26012}" destId="{48DC3008-D4C6-4BB1-8CE8-55721751484E}" srcOrd="1" destOrd="0" presId="urn:microsoft.com/office/officeart/2005/8/layout/orgChart1"/>
    <dgm:cxn modelId="{4C35A2FC-DFA9-426C-A882-346EDE7AABA8}" type="presParOf" srcId="{E0EC79B5-C53C-46DE-8CDE-FB49DD32505C}" destId="{FDE294D1-B5D5-4818-B884-4F45B115E38B}" srcOrd="1" destOrd="0" presId="urn:microsoft.com/office/officeart/2005/8/layout/orgChart1"/>
    <dgm:cxn modelId="{1B5DD10B-037C-4A66-8D08-BB05F6BFC8BB}" type="presParOf" srcId="{FDE294D1-B5D5-4818-B884-4F45B115E38B}" destId="{5932552F-4D6A-4109-BC3D-CF22A777934D}" srcOrd="0" destOrd="0" presId="urn:microsoft.com/office/officeart/2005/8/layout/orgChart1"/>
    <dgm:cxn modelId="{11ABABDA-66A7-451D-AC49-181B25CB0DF0}" type="presParOf" srcId="{FDE294D1-B5D5-4818-B884-4F45B115E38B}" destId="{FC97861E-3583-43F7-8A4F-2FA14881F214}" srcOrd="1" destOrd="0" presId="urn:microsoft.com/office/officeart/2005/8/layout/orgChart1"/>
    <dgm:cxn modelId="{3A67E95A-EC63-43F5-9BAD-C60325D6C68D}" type="presParOf" srcId="{FC97861E-3583-43F7-8A4F-2FA14881F214}" destId="{A48DE581-4002-4C80-8A24-BFB6A7DD256D}" srcOrd="0" destOrd="0" presId="urn:microsoft.com/office/officeart/2005/8/layout/orgChart1"/>
    <dgm:cxn modelId="{6B7EC860-375A-45B9-AA90-D4A2C28A6C93}" type="presParOf" srcId="{A48DE581-4002-4C80-8A24-BFB6A7DD256D}" destId="{11DC9D11-17EA-453B-9E40-4D266CCD53D7}" srcOrd="0" destOrd="0" presId="urn:microsoft.com/office/officeart/2005/8/layout/orgChart1"/>
    <dgm:cxn modelId="{AA097D3F-FED8-4144-B2E3-BD64C175E1CA}" type="presParOf" srcId="{A48DE581-4002-4C80-8A24-BFB6A7DD256D}" destId="{7CF4C4E4-AD84-4933-9DF3-E3B4C54E6BA5}" srcOrd="1" destOrd="0" presId="urn:microsoft.com/office/officeart/2005/8/layout/orgChart1"/>
    <dgm:cxn modelId="{254B97F5-6F8B-4DA1-AAAA-3CAA205B3746}" type="presParOf" srcId="{FC97861E-3583-43F7-8A4F-2FA14881F214}" destId="{8703F7FC-0C81-4B48-95A0-5DD9792D75CF}" srcOrd="1" destOrd="0" presId="urn:microsoft.com/office/officeart/2005/8/layout/orgChart1"/>
    <dgm:cxn modelId="{A78B79EF-CA0B-4D16-9155-B5E4D5287821}" type="presParOf" srcId="{FC97861E-3583-43F7-8A4F-2FA14881F214}" destId="{6CCA9B70-4F03-49F2-A554-7AE37EC16B5D}" srcOrd="2" destOrd="0" presId="urn:microsoft.com/office/officeart/2005/8/layout/orgChart1"/>
    <dgm:cxn modelId="{AF26EA23-78D4-4E5A-9CEA-E077B39614DF}" type="presParOf" srcId="{FDE294D1-B5D5-4818-B884-4F45B115E38B}" destId="{CBF44388-7323-4413-8264-4F9C27587954}" srcOrd="2" destOrd="0" presId="urn:microsoft.com/office/officeart/2005/8/layout/orgChart1"/>
    <dgm:cxn modelId="{BCCA6547-A5F8-435C-94DF-7BD73D904486}" type="presParOf" srcId="{FDE294D1-B5D5-4818-B884-4F45B115E38B}" destId="{4BFAE0C9-E845-49E8-81CE-CD97BD89739D}" srcOrd="3" destOrd="0" presId="urn:microsoft.com/office/officeart/2005/8/layout/orgChart1"/>
    <dgm:cxn modelId="{DC41513C-01F8-424A-926A-2B37FB7E2BC2}" type="presParOf" srcId="{4BFAE0C9-E845-49E8-81CE-CD97BD89739D}" destId="{7BBB0BC3-D4E8-43E5-9A34-D3811CC6FBB7}" srcOrd="0" destOrd="0" presId="urn:microsoft.com/office/officeart/2005/8/layout/orgChart1"/>
    <dgm:cxn modelId="{19762925-2298-4992-B657-8EFE45C8CA9C}" type="presParOf" srcId="{7BBB0BC3-D4E8-43E5-9A34-D3811CC6FBB7}" destId="{7817EB98-166B-4BE5-877C-EC0D0A9F9548}" srcOrd="0" destOrd="0" presId="urn:microsoft.com/office/officeart/2005/8/layout/orgChart1"/>
    <dgm:cxn modelId="{A4527DAF-5ABB-4F7A-9E3A-794A8F36F3C0}" type="presParOf" srcId="{7BBB0BC3-D4E8-43E5-9A34-D3811CC6FBB7}" destId="{90294A15-C4DB-4477-A76E-D3775DE929F1}" srcOrd="1" destOrd="0" presId="urn:microsoft.com/office/officeart/2005/8/layout/orgChart1"/>
    <dgm:cxn modelId="{5E6E95D0-C999-40E2-84D0-CF788A69A239}" type="presParOf" srcId="{4BFAE0C9-E845-49E8-81CE-CD97BD89739D}" destId="{D70DDE00-BE13-4895-BC52-C05D42DA504D}" srcOrd="1" destOrd="0" presId="urn:microsoft.com/office/officeart/2005/8/layout/orgChart1"/>
    <dgm:cxn modelId="{ADE0728F-7729-4B32-8308-714CA43D4F58}" type="presParOf" srcId="{4BFAE0C9-E845-49E8-81CE-CD97BD89739D}" destId="{BCC1D7C4-95B6-4299-8E3C-AA549BBC0AAC}" srcOrd="2" destOrd="0" presId="urn:microsoft.com/office/officeart/2005/8/layout/orgChart1"/>
    <dgm:cxn modelId="{33CA4417-EF24-4DF3-A668-E43E86437DAC}" type="presParOf" srcId="{FDE294D1-B5D5-4818-B884-4F45B115E38B}" destId="{A2C06520-7041-4D0E-8BA7-9E6D34EC407C}" srcOrd="4" destOrd="0" presId="urn:microsoft.com/office/officeart/2005/8/layout/orgChart1"/>
    <dgm:cxn modelId="{58056058-D46B-4635-9645-9A170D13FF97}" type="presParOf" srcId="{FDE294D1-B5D5-4818-B884-4F45B115E38B}" destId="{090CC497-51DC-4DC8-A9FA-D6D4E5038D9A}" srcOrd="5" destOrd="0" presId="urn:microsoft.com/office/officeart/2005/8/layout/orgChart1"/>
    <dgm:cxn modelId="{017B14F7-CD6A-4386-B69A-32217C876990}" type="presParOf" srcId="{090CC497-51DC-4DC8-A9FA-D6D4E5038D9A}" destId="{FD43A590-3206-4B5F-870B-370D5F8E5F19}" srcOrd="0" destOrd="0" presId="urn:microsoft.com/office/officeart/2005/8/layout/orgChart1"/>
    <dgm:cxn modelId="{CBE8C545-40CF-4E33-8749-CF8A41D7BC1B}" type="presParOf" srcId="{FD43A590-3206-4B5F-870B-370D5F8E5F19}" destId="{6FA17A48-67F8-4127-89FF-79537BA92053}" srcOrd="0" destOrd="0" presId="urn:microsoft.com/office/officeart/2005/8/layout/orgChart1"/>
    <dgm:cxn modelId="{6DB83899-38B2-4EF9-80B0-DA346FB2BF08}" type="presParOf" srcId="{FD43A590-3206-4B5F-870B-370D5F8E5F19}" destId="{ED5FF479-1CB6-41F8-9772-B54334DDA244}" srcOrd="1" destOrd="0" presId="urn:microsoft.com/office/officeart/2005/8/layout/orgChart1"/>
    <dgm:cxn modelId="{BE759B0B-4DBB-448F-A2D0-95D253E80425}" type="presParOf" srcId="{090CC497-51DC-4DC8-A9FA-D6D4E5038D9A}" destId="{04B8E650-D895-42E0-940D-6CDE49BAC72F}" srcOrd="1" destOrd="0" presId="urn:microsoft.com/office/officeart/2005/8/layout/orgChart1"/>
    <dgm:cxn modelId="{8A599ABF-56CF-4040-9BE9-B9B21080464E}" type="presParOf" srcId="{090CC497-51DC-4DC8-A9FA-D6D4E5038D9A}" destId="{1721240B-A1C7-4F8F-A4A8-2AD6188AC3C6}" srcOrd="2" destOrd="0" presId="urn:microsoft.com/office/officeart/2005/8/layout/orgChart1"/>
    <dgm:cxn modelId="{D9DE66B5-6246-4E0B-8B0A-CBABE5D0880E}" type="presParOf" srcId="{E0EC79B5-C53C-46DE-8CDE-FB49DD32505C}" destId="{A8BFF7CA-C7F4-4E2F-B0B6-C3789EDBAE2F}" srcOrd="2" destOrd="0" presId="urn:microsoft.com/office/officeart/2005/8/layout/orgChart1"/>
    <dgm:cxn modelId="{A572A334-5DE6-48D4-B46B-88DC6781CACF}" type="presParOf" srcId="{E17A7BD4-5A91-4005-B8B4-B353192ED08C}" destId="{EA2646B5-F78B-40DD-820E-87FF9D959E50}" srcOrd="4" destOrd="0" presId="urn:microsoft.com/office/officeart/2005/8/layout/orgChart1"/>
    <dgm:cxn modelId="{CE1C5988-DE9D-4895-9E94-4B09921D0668}" type="presParOf" srcId="{E17A7BD4-5A91-4005-B8B4-B353192ED08C}" destId="{B041D1FA-A025-4A63-8D6D-CCFCF6E9EE5F}" srcOrd="5" destOrd="0" presId="urn:microsoft.com/office/officeart/2005/8/layout/orgChart1"/>
    <dgm:cxn modelId="{EAFF9C8C-34BE-4A44-BCB1-1D49086A5180}" type="presParOf" srcId="{B041D1FA-A025-4A63-8D6D-CCFCF6E9EE5F}" destId="{3538403A-22AE-4DBC-AA6C-6658379747B7}" srcOrd="0" destOrd="0" presId="urn:microsoft.com/office/officeart/2005/8/layout/orgChart1"/>
    <dgm:cxn modelId="{29328037-27B0-42C9-A1A4-01C09D8BCECB}" type="presParOf" srcId="{3538403A-22AE-4DBC-AA6C-6658379747B7}" destId="{FC9F449C-6CCB-4E6F-B4D0-938B35D52EB9}" srcOrd="0" destOrd="0" presId="urn:microsoft.com/office/officeart/2005/8/layout/orgChart1"/>
    <dgm:cxn modelId="{C9F4E858-C99C-4B45-9F3D-B736D64A8ED6}" type="presParOf" srcId="{3538403A-22AE-4DBC-AA6C-6658379747B7}" destId="{97211BF8-E534-4DB2-9635-4CF2778357D3}" srcOrd="1" destOrd="0" presId="urn:microsoft.com/office/officeart/2005/8/layout/orgChart1"/>
    <dgm:cxn modelId="{9E9948B7-2E15-40B0-A67F-A2D81D935508}" type="presParOf" srcId="{B041D1FA-A025-4A63-8D6D-CCFCF6E9EE5F}" destId="{B484EFA2-DA06-4621-B5F6-ECA4610C8191}" srcOrd="1" destOrd="0" presId="urn:microsoft.com/office/officeart/2005/8/layout/orgChart1"/>
    <dgm:cxn modelId="{1261F106-9142-4507-883F-79AF87139A65}" type="presParOf" srcId="{B484EFA2-DA06-4621-B5F6-ECA4610C8191}" destId="{B9036F76-6AD8-4408-9A7E-9583424D2E3D}" srcOrd="0" destOrd="0" presId="urn:microsoft.com/office/officeart/2005/8/layout/orgChart1"/>
    <dgm:cxn modelId="{4FA8FFD1-F412-458E-8F27-2BD9073B5FEB}" type="presParOf" srcId="{B484EFA2-DA06-4621-B5F6-ECA4610C8191}" destId="{8F100831-C539-4264-AEF3-1DBCFEA8AC5A}" srcOrd="1" destOrd="0" presId="urn:microsoft.com/office/officeart/2005/8/layout/orgChart1"/>
    <dgm:cxn modelId="{7165A40E-7A0C-4A45-BAA7-10D1F4F7E9D6}" type="presParOf" srcId="{8F100831-C539-4264-AEF3-1DBCFEA8AC5A}" destId="{F2C56396-5B0A-41B0-B9E8-6E773946DAFC}" srcOrd="0" destOrd="0" presId="urn:microsoft.com/office/officeart/2005/8/layout/orgChart1"/>
    <dgm:cxn modelId="{0F60515E-299A-4D45-BF0B-034ADD3BD18B}" type="presParOf" srcId="{F2C56396-5B0A-41B0-B9E8-6E773946DAFC}" destId="{511B7612-BE6E-43E8-A046-95A35B6BF8C8}" srcOrd="0" destOrd="0" presId="urn:microsoft.com/office/officeart/2005/8/layout/orgChart1"/>
    <dgm:cxn modelId="{96873A85-88A1-426B-8C5D-20814214E2A3}" type="presParOf" srcId="{F2C56396-5B0A-41B0-B9E8-6E773946DAFC}" destId="{A50E4046-E4ED-406F-BD9C-E2615C591561}" srcOrd="1" destOrd="0" presId="urn:microsoft.com/office/officeart/2005/8/layout/orgChart1"/>
    <dgm:cxn modelId="{ABDB594B-F8A1-4998-A848-62EAED1D9C2F}" type="presParOf" srcId="{8F100831-C539-4264-AEF3-1DBCFEA8AC5A}" destId="{59BE0991-55FE-4977-A0A6-4D2BADA00E05}" srcOrd="1" destOrd="0" presId="urn:microsoft.com/office/officeart/2005/8/layout/orgChart1"/>
    <dgm:cxn modelId="{C743D5D9-777F-4066-AD5A-39495CCB327D}" type="presParOf" srcId="{8F100831-C539-4264-AEF3-1DBCFEA8AC5A}" destId="{E14946A9-089F-430E-B2EF-D607EF00B088}" srcOrd="2" destOrd="0" presId="urn:microsoft.com/office/officeart/2005/8/layout/orgChart1"/>
    <dgm:cxn modelId="{D3108C59-38CF-4EB1-8D27-B42C0DBF554B}" type="presParOf" srcId="{B484EFA2-DA06-4621-B5F6-ECA4610C8191}" destId="{FFE25F95-6FED-4790-9B85-93DE318A8E59}" srcOrd="2" destOrd="0" presId="urn:microsoft.com/office/officeart/2005/8/layout/orgChart1"/>
    <dgm:cxn modelId="{592A5B40-173C-406E-95AA-C5159A8210BA}" type="presParOf" srcId="{B484EFA2-DA06-4621-B5F6-ECA4610C8191}" destId="{BC95017E-A7E1-4020-9AC9-41F1709B5F51}" srcOrd="3" destOrd="0" presId="urn:microsoft.com/office/officeart/2005/8/layout/orgChart1"/>
    <dgm:cxn modelId="{EAA66D67-C459-4421-9CB4-DC3B08997694}" type="presParOf" srcId="{BC95017E-A7E1-4020-9AC9-41F1709B5F51}" destId="{05CD52C6-4E5D-4B9A-AA5F-2207A48999F1}" srcOrd="0" destOrd="0" presId="urn:microsoft.com/office/officeart/2005/8/layout/orgChart1"/>
    <dgm:cxn modelId="{BE1B9B01-535D-4656-9D1E-98A81B6D8630}" type="presParOf" srcId="{05CD52C6-4E5D-4B9A-AA5F-2207A48999F1}" destId="{87AA759C-9849-41CE-AA94-1F4D60399123}" srcOrd="0" destOrd="0" presId="urn:microsoft.com/office/officeart/2005/8/layout/orgChart1"/>
    <dgm:cxn modelId="{99DBBEAA-520E-46CC-A7D0-29E4645E10A7}" type="presParOf" srcId="{05CD52C6-4E5D-4B9A-AA5F-2207A48999F1}" destId="{79705AD6-BB03-4D47-AA97-837BC6A3B84F}" srcOrd="1" destOrd="0" presId="urn:microsoft.com/office/officeart/2005/8/layout/orgChart1"/>
    <dgm:cxn modelId="{94D8C540-26F8-4A14-937C-9F95C838E6A8}" type="presParOf" srcId="{BC95017E-A7E1-4020-9AC9-41F1709B5F51}" destId="{6473F993-1FB7-42C0-A35A-6E1A0B5F1943}" srcOrd="1" destOrd="0" presId="urn:microsoft.com/office/officeart/2005/8/layout/orgChart1"/>
    <dgm:cxn modelId="{5DF6316A-183A-4E7C-B11B-1DA594D5E5E1}" type="presParOf" srcId="{BC95017E-A7E1-4020-9AC9-41F1709B5F51}" destId="{C9393DF3-A528-42DC-B534-6359AD1BB1A3}" srcOrd="2" destOrd="0" presId="urn:microsoft.com/office/officeart/2005/8/layout/orgChart1"/>
    <dgm:cxn modelId="{0AFC3E44-1462-4D54-9B67-53DD5A221B49}" type="presParOf" srcId="{B041D1FA-A025-4A63-8D6D-CCFCF6E9EE5F}" destId="{4B176036-6995-4BAB-93E3-696C673DC62E}" srcOrd="2" destOrd="0" presId="urn:microsoft.com/office/officeart/2005/8/layout/orgChart1"/>
    <dgm:cxn modelId="{6B2B33A7-A968-4566-A782-593BFB2E6610}" type="presParOf" srcId="{D26FCE61-7130-41DE-A144-7DE5E6E38818}" destId="{977A1274-CE2D-4044-8C40-2C00D43226A6}" srcOrd="2" destOrd="0" presId="urn:microsoft.com/office/officeart/2005/8/layout/orgChart1"/>
    <dgm:cxn modelId="{0BB5659B-C510-4331-84E7-A20046559C93}" type="presParOf" srcId="{5195C814-EA2A-4431-B22C-51CE4DEE2C40}" destId="{D85B0388-3FCC-40C0-8A85-B874D2457BA2}" srcOrd="4" destOrd="0" presId="urn:microsoft.com/office/officeart/2005/8/layout/orgChart1"/>
    <dgm:cxn modelId="{CDD7662E-D778-48D0-91D6-110E8D89EE3E}" type="presParOf" srcId="{5195C814-EA2A-4431-B22C-51CE4DEE2C40}" destId="{E58F6B81-18D4-46F2-898C-96C3EBF4B933}" srcOrd="5" destOrd="0" presId="urn:microsoft.com/office/officeart/2005/8/layout/orgChart1"/>
    <dgm:cxn modelId="{C807F5AB-0328-4942-B6D4-F8AF436C7765}" type="presParOf" srcId="{E58F6B81-18D4-46F2-898C-96C3EBF4B933}" destId="{EFE4F3D9-B6D3-4D7D-8D00-6CF0F307EA1F}" srcOrd="0" destOrd="0" presId="urn:microsoft.com/office/officeart/2005/8/layout/orgChart1"/>
    <dgm:cxn modelId="{BBF0759B-ED79-4AF0-85A6-B206E68C5DEC}" type="presParOf" srcId="{EFE4F3D9-B6D3-4D7D-8D00-6CF0F307EA1F}" destId="{3D254210-0E6A-4C7F-B10E-4F649E6CD221}" srcOrd="0" destOrd="0" presId="urn:microsoft.com/office/officeart/2005/8/layout/orgChart1"/>
    <dgm:cxn modelId="{7A124DE1-2DD5-4918-A5AD-C94B8FD2823F}" type="presParOf" srcId="{EFE4F3D9-B6D3-4D7D-8D00-6CF0F307EA1F}" destId="{DAEB3CFD-8D90-43D6-9643-780D70EECA7F}" srcOrd="1" destOrd="0" presId="urn:microsoft.com/office/officeart/2005/8/layout/orgChart1"/>
    <dgm:cxn modelId="{8A2E98ED-FED4-4E37-80BD-7214039B544A}" type="presParOf" srcId="{E58F6B81-18D4-46F2-898C-96C3EBF4B933}" destId="{20E2F6BA-9D6A-4D02-A31F-A5C05FF4AEAC}" srcOrd="1" destOrd="0" presId="urn:microsoft.com/office/officeart/2005/8/layout/orgChart1"/>
    <dgm:cxn modelId="{54E655DB-9807-4EFC-ACB5-1F16B1801E59}" type="presParOf" srcId="{20E2F6BA-9D6A-4D02-A31F-A5C05FF4AEAC}" destId="{576FCA2D-131F-4B63-AEA3-B92438DB0C3D}" srcOrd="0" destOrd="0" presId="urn:microsoft.com/office/officeart/2005/8/layout/orgChart1"/>
    <dgm:cxn modelId="{A6663763-DF64-451D-ABBE-F199136D747A}" type="presParOf" srcId="{20E2F6BA-9D6A-4D02-A31F-A5C05FF4AEAC}" destId="{9E6D48CD-E477-4742-AC65-829F515127CB}" srcOrd="1" destOrd="0" presId="urn:microsoft.com/office/officeart/2005/8/layout/orgChart1"/>
    <dgm:cxn modelId="{817527FA-56D9-4DAB-81E8-F8494B349002}" type="presParOf" srcId="{9E6D48CD-E477-4742-AC65-829F515127CB}" destId="{58AB81F2-23A3-40EE-8963-10B1D6730977}" srcOrd="0" destOrd="0" presId="urn:microsoft.com/office/officeart/2005/8/layout/orgChart1"/>
    <dgm:cxn modelId="{EF20B52B-F198-4C09-9602-3AD4B3CC2B2B}" type="presParOf" srcId="{58AB81F2-23A3-40EE-8963-10B1D6730977}" destId="{B8697E29-D53D-42CD-8A13-A5E155B7F854}" srcOrd="0" destOrd="0" presId="urn:microsoft.com/office/officeart/2005/8/layout/orgChart1"/>
    <dgm:cxn modelId="{DCC27589-F36B-4368-9CD8-D631B0B1B5AA}" type="presParOf" srcId="{58AB81F2-23A3-40EE-8963-10B1D6730977}" destId="{416D1A02-AB18-422C-8634-ED23442573A0}" srcOrd="1" destOrd="0" presId="urn:microsoft.com/office/officeart/2005/8/layout/orgChart1"/>
    <dgm:cxn modelId="{06C1E951-029D-4DCC-8ACF-0FB94A713151}" type="presParOf" srcId="{9E6D48CD-E477-4742-AC65-829F515127CB}" destId="{539E8AC6-6BC9-4B7A-87A0-DD2EE2EBB30C}" srcOrd="1" destOrd="0" presId="urn:microsoft.com/office/officeart/2005/8/layout/orgChart1"/>
    <dgm:cxn modelId="{2B147C72-2AD7-4F83-9B37-655E548B82CA}" type="presParOf" srcId="{9E6D48CD-E477-4742-AC65-829F515127CB}" destId="{67F60E0F-30F4-4CA5-83F1-D604EA28B7FE}" srcOrd="2" destOrd="0" presId="urn:microsoft.com/office/officeart/2005/8/layout/orgChart1"/>
    <dgm:cxn modelId="{1209DD0C-F2C5-484F-BAC6-4C7623E6AE60}" type="presParOf" srcId="{20E2F6BA-9D6A-4D02-A31F-A5C05FF4AEAC}" destId="{90AC5CE9-C5D1-47DC-B4B7-3BB91E67B7ED}" srcOrd="2" destOrd="0" presId="urn:microsoft.com/office/officeart/2005/8/layout/orgChart1"/>
    <dgm:cxn modelId="{5AF087E8-BB29-417F-B45D-8E1F4ED4BBF2}" type="presParOf" srcId="{20E2F6BA-9D6A-4D02-A31F-A5C05FF4AEAC}" destId="{7126D578-A466-4BC7-8FAA-829976108BEF}" srcOrd="3" destOrd="0" presId="urn:microsoft.com/office/officeart/2005/8/layout/orgChart1"/>
    <dgm:cxn modelId="{98728742-6554-4B03-84D2-401C2AA8A961}" type="presParOf" srcId="{7126D578-A466-4BC7-8FAA-829976108BEF}" destId="{06805F14-7CAE-4AA5-AA46-F6ABBB458862}" srcOrd="0" destOrd="0" presId="urn:microsoft.com/office/officeart/2005/8/layout/orgChart1"/>
    <dgm:cxn modelId="{13E8E523-E6F4-46E1-A1FB-1196F084B1F8}" type="presParOf" srcId="{06805F14-7CAE-4AA5-AA46-F6ABBB458862}" destId="{3EF87121-DE16-441A-B29A-CE671470A70D}" srcOrd="0" destOrd="0" presId="urn:microsoft.com/office/officeart/2005/8/layout/orgChart1"/>
    <dgm:cxn modelId="{A1B94B33-6875-46E9-A29D-875B901E40D4}" type="presParOf" srcId="{06805F14-7CAE-4AA5-AA46-F6ABBB458862}" destId="{424CAEB3-6A09-4D85-A28C-550AE146874E}" srcOrd="1" destOrd="0" presId="urn:microsoft.com/office/officeart/2005/8/layout/orgChart1"/>
    <dgm:cxn modelId="{5BAB0AD2-8BAF-40F1-9E54-0CADDF54BE26}" type="presParOf" srcId="{7126D578-A466-4BC7-8FAA-829976108BEF}" destId="{47F73ECE-7F24-44F2-9DA8-14C2E57260CB}" srcOrd="1" destOrd="0" presId="urn:microsoft.com/office/officeart/2005/8/layout/orgChart1"/>
    <dgm:cxn modelId="{8257F518-B8BD-448B-8676-E4190DD3A4C7}" type="presParOf" srcId="{7126D578-A466-4BC7-8FAA-829976108BEF}" destId="{B51A7FC4-6350-49E0-A83D-1C520EBC018C}" srcOrd="2" destOrd="0" presId="urn:microsoft.com/office/officeart/2005/8/layout/orgChart1"/>
    <dgm:cxn modelId="{45C3A18F-9BC5-424E-B5CA-0545B6937EC3}" type="presParOf" srcId="{20E2F6BA-9D6A-4D02-A31F-A5C05FF4AEAC}" destId="{A6B81CCC-E4C4-409C-8669-332E0BC1131E}" srcOrd="4" destOrd="0" presId="urn:microsoft.com/office/officeart/2005/8/layout/orgChart1"/>
    <dgm:cxn modelId="{917359EC-C507-44E3-A0E3-39ECDAE49065}" type="presParOf" srcId="{20E2F6BA-9D6A-4D02-A31F-A5C05FF4AEAC}" destId="{4B64BF15-D821-413E-A191-0D4540A5F060}" srcOrd="5" destOrd="0" presId="urn:microsoft.com/office/officeart/2005/8/layout/orgChart1"/>
    <dgm:cxn modelId="{132EB001-2B24-4D69-9124-E3651465E215}" type="presParOf" srcId="{4B64BF15-D821-413E-A191-0D4540A5F060}" destId="{D239BC39-6D56-4586-9426-D3AC1892AE78}" srcOrd="0" destOrd="0" presId="urn:microsoft.com/office/officeart/2005/8/layout/orgChart1"/>
    <dgm:cxn modelId="{4AEE05DE-1789-408D-B20F-334343162F19}" type="presParOf" srcId="{D239BC39-6D56-4586-9426-D3AC1892AE78}" destId="{0F8ACA77-00D8-4EF2-882D-A987029AE159}" srcOrd="0" destOrd="0" presId="urn:microsoft.com/office/officeart/2005/8/layout/orgChart1"/>
    <dgm:cxn modelId="{861D519B-9C5E-43D4-907C-5027AA6B07D7}" type="presParOf" srcId="{D239BC39-6D56-4586-9426-D3AC1892AE78}" destId="{9D8DF47F-EEA5-4D5B-B9D0-0952C9C31675}" srcOrd="1" destOrd="0" presId="urn:microsoft.com/office/officeart/2005/8/layout/orgChart1"/>
    <dgm:cxn modelId="{8D5D3B42-0F16-4BDB-8F76-B5A7D84E09FF}" type="presParOf" srcId="{4B64BF15-D821-413E-A191-0D4540A5F060}" destId="{06998D24-3C62-4440-AC86-C4F7DBDAF5A7}" srcOrd="1" destOrd="0" presId="urn:microsoft.com/office/officeart/2005/8/layout/orgChart1"/>
    <dgm:cxn modelId="{6C8E8E7D-40FC-45C8-80AD-B112A2513921}" type="presParOf" srcId="{4B64BF15-D821-413E-A191-0D4540A5F060}" destId="{EA0C0DE5-BAE0-4A8A-8058-6D1B2BE3C0A8}" srcOrd="2" destOrd="0" presId="urn:microsoft.com/office/officeart/2005/8/layout/orgChart1"/>
    <dgm:cxn modelId="{A1136812-6B82-4385-A9A3-F17B54C8C2B4}" type="presParOf" srcId="{20E2F6BA-9D6A-4D02-A31F-A5C05FF4AEAC}" destId="{7A92106A-501A-440F-B44E-F13AB658EC1C}" srcOrd="6" destOrd="0" presId="urn:microsoft.com/office/officeart/2005/8/layout/orgChart1"/>
    <dgm:cxn modelId="{FBB56125-D80B-4A7D-96B3-AD874880DD9C}" type="presParOf" srcId="{20E2F6BA-9D6A-4D02-A31F-A5C05FF4AEAC}" destId="{2F9F6106-9BF3-4533-BA44-6A728AB177AA}" srcOrd="7" destOrd="0" presId="urn:microsoft.com/office/officeart/2005/8/layout/orgChart1"/>
    <dgm:cxn modelId="{C5E95071-1EF2-43FD-9E35-266AC682007A}" type="presParOf" srcId="{2F9F6106-9BF3-4533-BA44-6A728AB177AA}" destId="{3E7CB770-07EB-479F-9128-6749A311581E}" srcOrd="0" destOrd="0" presId="urn:microsoft.com/office/officeart/2005/8/layout/orgChart1"/>
    <dgm:cxn modelId="{BF156193-E7B4-42B6-BE61-C029AD39AAA7}" type="presParOf" srcId="{3E7CB770-07EB-479F-9128-6749A311581E}" destId="{54092D4C-959A-4081-84C2-10A1B4BDC74C}" srcOrd="0" destOrd="0" presId="urn:microsoft.com/office/officeart/2005/8/layout/orgChart1"/>
    <dgm:cxn modelId="{21CD5564-B050-4D4A-871D-BE7714FF2D0D}" type="presParOf" srcId="{3E7CB770-07EB-479F-9128-6749A311581E}" destId="{DAF165D0-8346-4E39-A56B-9987B225FA66}" srcOrd="1" destOrd="0" presId="urn:microsoft.com/office/officeart/2005/8/layout/orgChart1"/>
    <dgm:cxn modelId="{F37E5E33-3394-4300-806A-4D574BC096D7}" type="presParOf" srcId="{2F9F6106-9BF3-4533-BA44-6A728AB177AA}" destId="{76AD9DC4-8B4F-428F-B860-E42F6BABDA49}" srcOrd="1" destOrd="0" presId="urn:microsoft.com/office/officeart/2005/8/layout/orgChart1"/>
    <dgm:cxn modelId="{ED8436D6-A530-4DDB-9143-7243278ACC8A}" type="presParOf" srcId="{2F9F6106-9BF3-4533-BA44-6A728AB177AA}" destId="{49AC1BEE-72DF-4A09-92B0-CDF5815B6535}" srcOrd="2" destOrd="0" presId="urn:microsoft.com/office/officeart/2005/8/layout/orgChart1"/>
    <dgm:cxn modelId="{46B38BCF-BA64-4184-9339-D4648A59D1AA}" type="presParOf" srcId="{E58F6B81-18D4-46F2-898C-96C3EBF4B933}" destId="{149E10F6-BF29-48A0-ABB2-4E8104062C91}" srcOrd="2" destOrd="0" presId="urn:microsoft.com/office/officeart/2005/8/layout/orgChart1"/>
    <dgm:cxn modelId="{368FCCBB-877C-4C60-AD39-55C2989E31A7}" type="presParOf" srcId="{8716E751-2B29-41F8-80ED-442F41D43C6E}" destId="{DADCBF16-9B07-48B6-ACEF-592EE88377B3}" srcOrd="2" destOrd="0" presId="urn:microsoft.com/office/officeart/2005/8/layout/orgChart1"/>
    <dgm:cxn modelId="{4087BA7F-2975-485E-973B-69980F9269E7}" type="presParOf" srcId="{37CC8ADE-2D16-43FA-BCA8-2A68B116EC97}" destId="{A24F4B46-67B4-4086-84D8-C678DECDC828}" srcOrd="2" destOrd="0" presId="urn:microsoft.com/office/officeart/2005/8/layout/orgChart1"/>
    <dgm:cxn modelId="{28EA2070-7494-4DEB-88AF-18E10ECCFDA2}" type="presParOf" srcId="{A24F4B46-67B4-4086-84D8-C678DECDC828}" destId="{308B3B9F-34BC-47A2-ABAF-5214ACF96563}" srcOrd="0" destOrd="0" presId="urn:microsoft.com/office/officeart/2005/8/layout/orgChart1"/>
    <dgm:cxn modelId="{435172EA-09AF-4854-A84D-A39C05D93040}" type="presParOf" srcId="{A24F4B46-67B4-4086-84D8-C678DECDC828}" destId="{EF5E5D27-5217-4CD2-88E3-4FF826E84E4F}" srcOrd="1" destOrd="0" presId="urn:microsoft.com/office/officeart/2005/8/layout/orgChart1"/>
    <dgm:cxn modelId="{118D003F-5DD6-4F8F-9558-76708B785ABC}" type="presParOf" srcId="{EF5E5D27-5217-4CD2-88E3-4FF826E84E4F}" destId="{9F484E52-3C79-4014-914B-7CD6D2CDE786}" srcOrd="0" destOrd="0" presId="urn:microsoft.com/office/officeart/2005/8/layout/orgChart1"/>
    <dgm:cxn modelId="{BCE71C40-69DD-43D5-815A-EFF75B51564E}" type="presParOf" srcId="{9F484E52-3C79-4014-914B-7CD6D2CDE786}" destId="{38DD56A5-CE10-4CF9-B60C-539C06F50189}" srcOrd="0" destOrd="0" presId="urn:microsoft.com/office/officeart/2005/8/layout/orgChart1"/>
    <dgm:cxn modelId="{DC105BCB-2F74-4803-BE58-31D0C949EE4E}" type="presParOf" srcId="{9F484E52-3C79-4014-914B-7CD6D2CDE786}" destId="{AF129B6A-A4E0-4651-9F40-588F477AA764}" srcOrd="1" destOrd="0" presId="urn:microsoft.com/office/officeart/2005/8/layout/orgChart1"/>
    <dgm:cxn modelId="{039818A5-86DB-49A2-9159-8690D8119291}" type="presParOf" srcId="{EF5E5D27-5217-4CD2-88E3-4FF826E84E4F}" destId="{CDA64C10-828F-4384-8888-A263C9EDC7EA}" srcOrd="1" destOrd="0" presId="urn:microsoft.com/office/officeart/2005/8/layout/orgChart1"/>
    <dgm:cxn modelId="{1F939713-9922-4564-8D52-CA3266942A68}" type="presParOf" srcId="{EF5E5D27-5217-4CD2-88E3-4FF826E84E4F}" destId="{449DCD2A-3A53-4747-8561-FE005E76B943}" srcOrd="2" destOrd="0" presId="urn:microsoft.com/office/officeart/2005/8/layout/orgChart1"/>
    <dgm:cxn modelId="{980B45B0-8DF4-46B9-BC0F-CDC60DFAFAC9}" type="presParOf" srcId="{A24F4B46-67B4-4086-84D8-C678DECDC828}" destId="{A0E7BD0C-C0F4-41AE-BBF7-A9A995380BCB}" srcOrd="2" destOrd="0" presId="urn:microsoft.com/office/officeart/2005/8/layout/orgChart1"/>
    <dgm:cxn modelId="{C6C0B397-AD6D-44F6-A25B-5DC1FDE7A5B0}" type="presParOf" srcId="{A24F4B46-67B4-4086-84D8-C678DECDC828}" destId="{24BD74EC-DA70-46EA-8873-77930025CAB3}" srcOrd="3" destOrd="0" presId="urn:microsoft.com/office/officeart/2005/8/layout/orgChart1"/>
    <dgm:cxn modelId="{78E92893-8E27-410E-98A4-DFC58B61603E}" type="presParOf" srcId="{24BD74EC-DA70-46EA-8873-77930025CAB3}" destId="{2CE4C858-93D7-4962-A1A3-92C8E546A103}" srcOrd="0" destOrd="0" presId="urn:microsoft.com/office/officeart/2005/8/layout/orgChart1"/>
    <dgm:cxn modelId="{F085B33A-84A4-4637-A5F7-BCFA9ED34D48}" type="presParOf" srcId="{2CE4C858-93D7-4962-A1A3-92C8E546A103}" destId="{108AEAF1-52A5-4829-AA14-4AAC91596E61}" srcOrd="0" destOrd="0" presId="urn:microsoft.com/office/officeart/2005/8/layout/orgChart1"/>
    <dgm:cxn modelId="{6F6EFA1D-B891-4FB7-8951-8974AB603EC1}" type="presParOf" srcId="{2CE4C858-93D7-4962-A1A3-92C8E546A103}" destId="{F304F343-F23C-4763-84A5-825FDF33A7E0}" srcOrd="1" destOrd="0" presId="urn:microsoft.com/office/officeart/2005/8/layout/orgChart1"/>
    <dgm:cxn modelId="{65ABDF5E-17D9-415E-BB3F-065297B9EC53}" type="presParOf" srcId="{24BD74EC-DA70-46EA-8873-77930025CAB3}" destId="{E93E478C-7997-43EF-B369-47A2B643615D}" srcOrd="1" destOrd="0" presId="urn:microsoft.com/office/officeart/2005/8/layout/orgChart1"/>
    <dgm:cxn modelId="{6D314500-BE04-4A5A-9675-476E0494F4F1}" type="presParOf" srcId="{24BD74EC-DA70-46EA-8873-77930025CAB3}" destId="{0232AD84-4C04-46A2-A1E9-54F06AADBA69}" srcOrd="2" destOrd="0" presId="urn:microsoft.com/office/officeart/2005/8/layout/orgChart1"/>
    <dgm:cxn modelId="{B740C0EC-69B3-4F67-8104-9E3265508434}" type="presParOf" srcId="{A24F4B46-67B4-4086-84D8-C678DECDC828}" destId="{E20656C2-9160-4A0A-AB7F-E9B7125B4CA1}" srcOrd="4" destOrd="0" presId="urn:microsoft.com/office/officeart/2005/8/layout/orgChart1"/>
    <dgm:cxn modelId="{76473F42-5301-441D-B953-7B0DA97D6733}" type="presParOf" srcId="{A24F4B46-67B4-4086-84D8-C678DECDC828}" destId="{750D050C-1B13-4F83-8F28-78377E5D830B}" srcOrd="5" destOrd="0" presId="urn:microsoft.com/office/officeart/2005/8/layout/orgChart1"/>
    <dgm:cxn modelId="{D5E002EC-3194-491F-B5EE-0063F81C2194}" type="presParOf" srcId="{750D050C-1B13-4F83-8F28-78377E5D830B}" destId="{D91BEC56-560D-4410-B71D-CDC249A87B6D}" srcOrd="0" destOrd="0" presId="urn:microsoft.com/office/officeart/2005/8/layout/orgChart1"/>
    <dgm:cxn modelId="{1EAEC2FA-5FCB-4615-AB5A-34D712FE1EE4}" type="presParOf" srcId="{D91BEC56-560D-4410-B71D-CDC249A87B6D}" destId="{C9F86801-4CA1-4A66-AA44-D40646F5470A}" srcOrd="0" destOrd="0" presId="urn:microsoft.com/office/officeart/2005/8/layout/orgChart1"/>
    <dgm:cxn modelId="{5899C9A6-695F-43D0-86D7-D69B9F27C52E}" type="presParOf" srcId="{D91BEC56-560D-4410-B71D-CDC249A87B6D}" destId="{F28BC52D-F912-4C0A-9292-1844E5465BDE}" srcOrd="1" destOrd="0" presId="urn:microsoft.com/office/officeart/2005/8/layout/orgChart1"/>
    <dgm:cxn modelId="{A46301CE-88A6-4CAC-A7B4-26D370D8F36E}" type="presParOf" srcId="{750D050C-1B13-4F83-8F28-78377E5D830B}" destId="{0A947E76-4EAF-495D-989A-BB588509E654}" srcOrd="1" destOrd="0" presId="urn:microsoft.com/office/officeart/2005/8/layout/orgChart1"/>
    <dgm:cxn modelId="{59BB046A-1474-4C1D-A359-6CAAAAE0BF83}" type="presParOf" srcId="{750D050C-1B13-4F83-8F28-78377E5D830B}" destId="{43FCAB4D-59CF-4007-AF32-3F1CBB3C5920}" srcOrd="2" destOrd="0" presId="urn:microsoft.com/office/officeart/2005/8/layout/orgChart1"/>
    <dgm:cxn modelId="{A08EDA7A-AE1E-414D-9B5E-EB84C9D06462}" type="presParOf" srcId="{A24F4B46-67B4-4086-84D8-C678DECDC828}" destId="{70A0E88D-CDEE-4D1F-B6E4-A7A462B1A254}" srcOrd="6" destOrd="0" presId="urn:microsoft.com/office/officeart/2005/8/layout/orgChart1"/>
    <dgm:cxn modelId="{83265F37-2DFF-43C3-A6C2-885940F0E962}" type="presParOf" srcId="{A24F4B46-67B4-4086-84D8-C678DECDC828}" destId="{3DBAA11E-1FA6-446B-8E3A-B00F8BDD2CCB}" srcOrd="7" destOrd="0" presId="urn:microsoft.com/office/officeart/2005/8/layout/orgChart1"/>
    <dgm:cxn modelId="{A00B8B20-0346-48FE-9FF8-A3354F2C1E6C}" type="presParOf" srcId="{3DBAA11E-1FA6-446B-8E3A-B00F8BDD2CCB}" destId="{DF437F15-A04E-4246-BC6C-D5A3A8D7A8F0}" srcOrd="0" destOrd="0" presId="urn:microsoft.com/office/officeart/2005/8/layout/orgChart1"/>
    <dgm:cxn modelId="{2F346C33-43F7-4CB2-9A17-C89C916EA38E}" type="presParOf" srcId="{DF437F15-A04E-4246-BC6C-D5A3A8D7A8F0}" destId="{F6A73C59-33DC-4ED2-920C-695C35D302AE}" srcOrd="0" destOrd="0" presId="urn:microsoft.com/office/officeart/2005/8/layout/orgChart1"/>
    <dgm:cxn modelId="{2A9CF4C1-35C7-4779-AE50-41A006F490A3}" type="presParOf" srcId="{DF437F15-A04E-4246-BC6C-D5A3A8D7A8F0}" destId="{53D64416-EFEF-49F7-9EFB-F89A74BC0645}" srcOrd="1" destOrd="0" presId="urn:microsoft.com/office/officeart/2005/8/layout/orgChart1"/>
    <dgm:cxn modelId="{3A8ED2C4-147E-463C-89B3-196FAD7D2C2E}" type="presParOf" srcId="{3DBAA11E-1FA6-446B-8E3A-B00F8BDD2CCB}" destId="{D4E5CE88-DA2D-4C3D-BE7F-0775658C54F5}" srcOrd="1" destOrd="0" presId="urn:microsoft.com/office/officeart/2005/8/layout/orgChart1"/>
    <dgm:cxn modelId="{6169540B-C7FD-4DAA-BE6D-F433767255EF}" type="presParOf" srcId="{3DBAA11E-1FA6-446B-8E3A-B00F8BDD2CCB}" destId="{7E4984F1-CDF4-4EA6-BB34-9FAC7C7C21B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A0E88D-CDEE-4D1F-B6E4-A7A462B1A254}">
      <dsp:nvSpPr>
        <dsp:cNvPr id="0" name=""/>
        <dsp:cNvSpPr/>
      </dsp:nvSpPr>
      <dsp:spPr>
        <a:xfrm>
          <a:off x="4388039" y="401584"/>
          <a:ext cx="91440" cy="937316"/>
        </a:xfrm>
        <a:custGeom>
          <a:avLst/>
          <a:gdLst/>
          <a:ahLst/>
          <a:cxnLst/>
          <a:rect l="0" t="0" r="0" b="0"/>
          <a:pathLst>
            <a:path>
              <a:moveTo>
                <a:pt x="45720" y="0"/>
              </a:moveTo>
              <a:lnTo>
                <a:pt x="45720" y="937316"/>
              </a:lnTo>
              <a:lnTo>
                <a:pt x="129838" y="93731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656C2-9160-4A0A-AB7F-E9B7125B4CA1}">
      <dsp:nvSpPr>
        <dsp:cNvPr id="0" name=""/>
        <dsp:cNvSpPr/>
      </dsp:nvSpPr>
      <dsp:spPr>
        <a:xfrm>
          <a:off x="4303921" y="401584"/>
          <a:ext cx="91440" cy="937316"/>
        </a:xfrm>
        <a:custGeom>
          <a:avLst/>
          <a:gdLst/>
          <a:ahLst/>
          <a:cxnLst/>
          <a:rect l="0" t="0" r="0" b="0"/>
          <a:pathLst>
            <a:path>
              <a:moveTo>
                <a:pt x="129838" y="0"/>
              </a:moveTo>
              <a:lnTo>
                <a:pt x="129838" y="937316"/>
              </a:lnTo>
              <a:lnTo>
                <a:pt x="45720" y="93731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E7BD0C-C0F4-41AE-BBF7-A9A995380BCB}">
      <dsp:nvSpPr>
        <dsp:cNvPr id="0" name=""/>
        <dsp:cNvSpPr/>
      </dsp:nvSpPr>
      <dsp:spPr>
        <a:xfrm>
          <a:off x="4388039" y="401584"/>
          <a:ext cx="91440" cy="368517"/>
        </a:xfrm>
        <a:custGeom>
          <a:avLst/>
          <a:gdLst/>
          <a:ahLst/>
          <a:cxnLst/>
          <a:rect l="0" t="0" r="0" b="0"/>
          <a:pathLst>
            <a:path>
              <a:moveTo>
                <a:pt x="45720" y="0"/>
              </a:moveTo>
              <a:lnTo>
                <a:pt x="45720" y="368517"/>
              </a:lnTo>
              <a:lnTo>
                <a:pt x="129838" y="368517"/>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B3B9F-34BC-47A2-ABAF-5214ACF96563}">
      <dsp:nvSpPr>
        <dsp:cNvPr id="0" name=""/>
        <dsp:cNvSpPr/>
      </dsp:nvSpPr>
      <dsp:spPr>
        <a:xfrm>
          <a:off x="4303921" y="401584"/>
          <a:ext cx="91440" cy="368517"/>
        </a:xfrm>
        <a:custGeom>
          <a:avLst/>
          <a:gdLst/>
          <a:ahLst/>
          <a:cxnLst/>
          <a:rect l="0" t="0" r="0" b="0"/>
          <a:pathLst>
            <a:path>
              <a:moveTo>
                <a:pt x="129838" y="0"/>
              </a:moveTo>
              <a:lnTo>
                <a:pt x="129838" y="368517"/>
              </a:lnTo>
              <a:lnTo>
                <a:pt x="45720" y="368517"/>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2106A-501A-440F-B44E-F13AB658EC1C}">
      <dsp:nvSpPr>
        <dsp:cNvPr id="0" name=""/>
        <dsp:cNvSpPr/>
      </dsp:nvSpPr>
      <dsp:spPr>
        <a:xfrm>
          <a:off x="7232106" y="2676781"/>
          <a:ext cx="120176" cy="2019300"/>
        </a:xfrm>
        <a:custGeom>
          <a:avLst/>
          <a:gdLst/>
          <a:ahLst/>
          <a:cxnLst/>
          <a:rect l="0" t="0" r="0" b="0"/>
          <a:pathLst>
            <a:path>
              <a:moveTo>
                <a:pt x="0" y="0"/>
              </a:moveTo>
              <a:lnTo>
                <a:pt x="0" y="2019300"/>
              </a:lnTo>
              <a:lnTo>
                <a:pt x="120176" y="2019300"/>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81CCC-E4C4-409C-8669-332E0BC1131E}">
      <dsp:nvSpPr>
        <dsp:cNvPr id="0" name=""/>
        <dsp:cNvSpPr/>
      </dsp:nvSpPr>
      <dsp:spPr>
        <a:xfrm>
          <a:off x="7232106" y="2676781"/>
          <a:ext cx="120168" cy="1506115"/>
        </a:xfrm>
        <a:custGeom>
          <a:avLst/>
          <a:gdLst/>
          <a:ahLst/>
          <a:cxnLst/>
          <a:rect l="0" t="0" r="0" b="0"/>
          <a:pathLst>
            <a:path>
              <a:moveTo>
                <a:pt x="0" y="0"/>
              </a:moveTo>
              <a:lnTo>
                <a:pt x="0" y="1506115"/>
              </a:lnTo>
              <a:lnTo>
                <a:pt x="120168" y="1506115"/>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AC5CE9-C5D1-47DC-B4B7-3BB91E67B7ED}">
      <dsp:nvSpPr>
        <dsp:cNvPr id="0" name=""/>
        <dsp:cNvSpPr/>
      </dsp:nvSpPr>
      <dsp:spPr>
        <a:xfrm>
          <a:off x="7232106" y="2676781"/>
          <a:ext cx="120168" cy="937316"/>
        </a:xfrm>
        <a:custGeom>
          <a:avLst/>
          <a:gdLst/>
          <a:ahLst/>
          <a:cxnLst/>
          <a:rect l="0" t="0" r="0" b="0"/>
          <a:pathLst>
            <a:path>
              <a:moveTo>
                <a:pt x="0" y="0"/>
              </a:moveTo>
              <a:lnTo>
                <a:pt x="0" y="937316"/>
              </a:lnTo>
              <a:lnTo>
                <a:pt x="120168" y="93731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6FCA2D-131F-4B63-AEA3-B92438DB0C3D}">
      <dsp:nvSpPr>
        <dsp:cNvPr id="0" name=""/>
        <dsp:cNvSpPr/>
      </dsp:nvSpPr>
      <dsp:spPr>
        <a:xfrm>
          <a:off x="7232106" y="2676781"/>
          <a:ext cx="120168" cy="368517"/>
        </a:xfrm>
        <a:custGeom>
          <a:avLst/>
          <a:gdLst/>
          <a:ahLst/>
          <a:cxnLst/>
          <a:rect l="0" t="0" r="0" b="0"/>
          <a:pathLst>
            <a:path>
              <a:moveTo>
                <a:pt x="0" y="0"/>
              </a:moveTo>
              <a:lnTo>
                <a:pt x="0" y="368517"/>
              </a:lnTo>
              <a:lnTo>
                <a:pt x="120168" y="368517"/>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B0388-3FCC-40C0-8A85-B874D2457BA2}">
      <dsp:nvSpPr>
        <dsp:cNvPr id="0" name=""/>
        <dsp:cNvSpPr/>
      </dsp:nvSpPr>
      <dsp:spPr>
        <a:xfrm>
          <a:off x="4433759" y="2107982"/>
          <a:ext cx="3118797" cy="168236"/>
        </a:xfrm>
        <a:custGeom>
          <a:avLst/>
          <a:gdLst/>
          <a:ahLst/>
          <a:cxnLst/>
          <a:rect l="0" t="0" r="0" b="0"/>
          <a:pathLst>
            <a:path>
              <a:moveTo>
                <a:pt x="0" y="0"/>
              </a:moveTo>
              <a:lnTo>
                <a:pt x="0" y="84118"/>
              </a:lnTo>
              <a:lnTo>
                <a:pt x="3118797" y="84118"/>
              </a:lnTo>
              <a:lnTo>
                <a:pt x="3118797" y="16823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25F95-6FED-4790-9B85-93DE318A8E59}">
      <dsp:nvSpPr>
        <dsp:cNvPr id="0" name=""/>
        <dsp:cNvSpPr/>
      </dsp:nvSpPr>
      <dsp:spPr>
        <a:xfrm>
          <a:off x="5098509" y="3245580"/>
          <a:ext cx="120168" cy="937316"/>
        </a:xfrm>
        <a:custGeom>
          <a:avLst/>
          <a:gdLst/>
          <a:ahLst/>
          <a:cxnLst/>
          <a:rect l="0" t="0" r="0" b="0"/>
          <a:pathLst>
            <a:path>
              <a:moveTo>
                <a:pt x="0" y="0"/>
              </a:moveTo>
              <a:lnTo>
                <a:pt x="0" y="937316"/>
              </a:lnTo>
              <a:lnTo>
                <a:pt x="120168" y="93731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036F76-6AD8-4408-9A7E-9583424D2E3D}">
      <dsp:nvSpPr>
        <dsp:cNvPr id="0" name=""/>
        <dsp:cNvSpPr/>
      </dsp:nvSpPr>
      <dsp:spPr>
        <a:xfrm>
          <a:off x="5098509" y="3245580"/>
          <a:ext cx="120168" cy="368517"/>
        </a:xfrm>
        <a:custGeom>
          <a:avLst/>
          <a:gdLst/>
          <a:ahLst/>
          <a:cxnLst/>
          <a:rect l="0" t="0" r="0" b="0"/>
          <a:pathLst>
            <a:path>
              <a:moveTo>
                <a:pt x="0" y="0"/>
              </a:moveTo>
              <a:lnTo>
                <a:pt x="0" y="368517"/>
              </a:lnTo>
              <a:lnTo>
                <a:pt x="120168" y="368517"/>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646B5-F78B-40DD-820E-87FF9D959E50}">
      <dsp:nvSpPr>
        <dsp:cNvPr id="0" name=""/>
        <dsp:cNvSpPr/>
      </dsp:nvSpPr>
      <dsp:spPr>
        <a:xfrm>
          <a:off x="4449597" y="2676781"/>
          <a:ext cx="969361" cy="168236"/>
        </a:xfrm>
        <a:custGeom>
          <a:avLst/>
          <a:gdLst/>
          <a:ahLst/>
          <a:cxnLst/>
          <a:rect l="0" t="0" r="0" b="0"/>
          <a:pathLst>
            <a:path>
              <a:moveTo>
                <a:pt x="0" y="0"/>
              </a:moveTo>
              <a:lnTo>
                <a:pt x="0" y="84118"/>
              </a:lnTo>
              <a:lnTo>
                <a:pt x="969361" y="84118"/>
              </a:lnTo>
              <a:lnTo>
                <a:pt x="969361" y="16823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06520-7041-4D0E-8BA7-9E6D34EC407C}">
      <dsp:nvSpPr>
        <dsp:cNvPr id="0" name=""/>
        <dsp:cNvSpPr/>
      </dsp:nvSpPr>
      <dsp:spPr>
        <a:xfrm>
          <a:off x="4129147" y="3245580"/>
          <a:ext cx="120168" cy="1506115"/>
        </a:xfrm>
        <a:custGeom>
          <a:avLst/>
          <a:gdLst/>
          <a:ahLst/>
          <a:cxnLst/>
          <a:rect l="0" t="0" r="0" b="0"/>
          <a:pathLst>
            <a:path>
              <a:moveTo>
                <a:pt x="0" y="0"/>
              </a:moveTo>
              <a:lnTo>
                <a:pt x="0" y="1506115"/>
              </a:lnTo>
              <a:lnTo>
                <a:pt x="120168" y="1506115"/>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44388-7323-4413-8264-4F9C27587954}">
      <dsp:nvSpPr>
        <dsp:cNvPr id="0" name=""/>
        <dsp:cNvSpPr/>
      </dsp:nvSpPr>
      <dsp:spPr>
        <a:xfrm>
          <a:off x="4129147" y="3245580"/>
          <a:ext cx="120168" cy="937316"/>
        </a:xfrm>
        <a:custGeom>
          <a:avLst/>
          <a:gdLst/>
          <a:ahLst/>
          <a:cxnLst/>
          <a:rect l="0" t="0" r="0" b="0"/>
          <a:pathLst>
            <a:path>
              <a:moveTo>
                <a:pt x="0" y="0"/>
              </a:moveTo>
              <a:lnTo>
                <a:pt x="0" y="937316"/>
              </a:lnTo>
              <a:lnTo>
                <a:pt x="120168" y="93731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32552F-4D6A-4109-BC3D-CF22A777934D}">
      <dsp:nvSpPr>
        <dsp:cNvPr id="0" name=""/>
        <dsp:cNvSpPr/>
      </dsp:nvSpPr>
      <dsp:spPr>
        <a:xfrm>
          <a:off x="4129147" y="3245580"/>
          <a:ext cx="120168" cy="368517"/>
        </a:xfrm>
        <a:custGeom>
          <a:avLst/>
          <a:gdLst/>
          <a:ahLst/>
          <a:cxnLst/>
          <a:rect l="0" t="0" r="0" b="0"/>
          <a:pathLst>
            <a:path>
              <a:moveTo>
                <a:pt x="0" y="0"/>
              </a:moveTo>
              <a:lnTo>
                <a:pt x="0" y="368517"/>
              </a:lnTo>
              <a:lnTo>
                <a:pt x="120168" y="368517"/>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6254C-5BF6-42FE-A4AB-6278AE60BEF4}">
      <dsp:nvSpPr>
        <dsp:cNvPr id="0" name=""/>
        <dsp:cNvSpPr/>
      </dsp:nvSpPr>
      <dsp:spPr>
        <a:xfrm>
          <a:off x="4403877" y="2676781"/>
          <a:ext cx="91440" cy="168236"/>
        </a:xfrm>
        <a:custGeom>
          <a:avLst/>
          <a:gdLst/>
          <a:ahLst/>
          <a:cxnLst/>
          <a:rect l="0" t="0" r="0" b="0"/>
          <a:pathLst>
            <a:path>
              <a:moveTo>
                <a:pt x="45720" y="0"/>
              </a:moveTo>
              <a:lnTo>
                <a:pt x="45720" y="16823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A560F-409E-4D77-BB63-F57900857A9A}">
      <dsp:nvSpPr>
        <dsp:cNvPr id="0" name=""/>
        <dsp:cNvSpPr/>
      </dsp:nvSpPr>
      <dsp:spPr>
        <a:xfrm>
          <a:off x="3480235" y="2676781"/>
          <a:ext cx="969361" cy="168236"/>
        </a:xfrm>
        <a:custGeom>
          <a:avLst/>
          <a:gdLst/>
          <a:ahLst/>
          <a:cxnLst/>
          <a:rect l="0" t="0" r="0" b="0"/>
          <a:pathLst>
            <a:path>
              <a:moveTo>
                <a:pt x="969361" y="0"/>
              </a:moveTo>
              <a:lnTo>
                <a:pt x="969361" y="84118"/>
              </a:lnTo>
              <a:lnTo>
                <a:pt x="0" y="84118"/>
              </a:lnTo>
              <a:lnTo>
                <a:pt x="0" y="16823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D944F-ED18-4FD7-A100-3C76B5A1D4E7}">
      <dsp:nvSpPr>
        <dsp:cNvPr id="0" name=""/>
        <dsp:cNvSpPr/>
      </dsp:nvSpPr>
      <dsp:spPr>
        <a:xfrm>
          <a:off x="4388039" y="2107982"/>
          <a:ext cx="91440" cy="168236"/>
        </a:xfrm>
        <a:custGeom>
          <a:avLst/>
          <a:gdLst/>
          <a:ahLst/>
          <a:cxnLst/>
          <a:rect l="0" t="0" r="0" b="0"/>
          <a:pathLst>
            <a:path>
              <a:moveTo>
                <a:pt x="45720" y="0"/>
              </a:moveTo>
              <a:lnTo>
                <a:pt x="45720" y="84118"/>
              </a:lnTo>
              <a:lnTo>
                <a:pt x="61558" y="84118"/>
              </a:lnTo>
              <a:lnTo>
                <a:pt x="61558" y="16823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B989F-7CB7-406A-A595-4E760A989049}">
      <dsp:nvSpPr>
        <dsp:cNvPr id="0" name=""/>
        <dsp:cNvSpPr/>
      </dsp:nvSpPr>
      <dsp:spPr>
        <a:xfrm>
          <a:off x="955384" y="2676781"/>
          <a:ext cx="111412" cy="1506115"/>
        </a:xfrm>
        <a:custGeom>
          <a:avLst/>
          <a:gdLst/>
          <a:ahLst/>
          <a:cxnLst/>
          <a:rect l="0" t="0" r="0" b="0"/>
          <a:pathLst>
            <a:path>
              <a:moveTo>
                <a:pt x="0" y="0"/>
              </a:moveTo>
              <a:lnTo>
                <a:pt x="0" y="1506115"/>
              </a:lnTo>
              <a:lnTo>
                <a:pt x="111412" y="1506115"/>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6A0F7-BAD5-4BA5-A5F2-2A560FE1D855}">
      <dsp:nvSpPr>
        <dsp:cNvPr id="0" name=""/>
        <dsp:cNvSpPr/>
      </dsp:nvSpPr>
      <dsp:spPr>
        <a:xfrm>
          <a:off x="955384" y="2676781"/>
          <a:ext cx="111412" cy="937316"/>
        </a:xfrm>
        <a:custGeom>
          <a:avLst/>
          <a:gdLst/>
          <a:ahLst/>
          <a:cxnLst/>
          <a:rect l="0" t="0" r="0" b="0"/>
          <a:pathLst>
            <a:path>
              <a:moveTo>
                <a:pt x="0" y="0"/>
              </a:moveTo>
              <a:lnTo>
                <a:pt x="0" y="937316"/>
              </a:lnTo>
              <a:lnTo>
                <a:pt x="111412" y="93731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FFAC1-9618-47B9-A877-E8FF905124CB}">
      <dsp:nvSpPr>
        <dsp:cNvPr id="0" name=""/>
        <dsp:cNvSpPr/>
      </dsp:nvSpPr>
      <dsp:spPr>
        <a:xfrm>
          <a:off x="955384" y="2676781"/>
          <a:ext cx="111412" cy="368517"/>
        </a:xfrm>
        <a:custGeom>
          <a:avLst/>
          <a:gdLst/>
          <a:ahLst/>
          <a:cxnLst/>
          <a:rect l="0" t="0" r="0" b="0"/>
          <a:pathLst>
            <a:path>
              <a:moveTo>
                <a:pt x="0" y="0"/>
              </a:moveTo>
              <a:lnTo>
                <a:pt x="0" y="368517"/>
              </a:lnTo>
              <a:lnTo>
                <a:pt x="111412" y="368517"/>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B3999-F90D-4B6B-9F05-B65F34ED5738}">
      <dsp:nvSpPr>
        <dsp:cNvPr id="0" name=""/>
        <dsp:cNvSpPr/>
      </dsp:nvSpPr>
      <dsp:spPr>
        <a:xfrm>
          <a:off x="1275834" y="2107982"/>
          <a:ext cx="3157924" cy="168236"/>
        </a:xfrm>
        <a:custGeom>
          <a:avLst/>
          <a:gdLst/>
          <a:ahLst/>
          <a:cxnLst/>
          <a:rect l="0" t="0" r="0" b="0"/>
          <a:pathLst>
            <a:path>
              <a:moveTo>
                <a:pt x="3157924" y="0"/>
              </a:moveTo>
              <a:lnTo>
                <a:pt x="3157924" y="84118"/>
              </a:lnTo>
              <a:lnTo>
                <a:pt x="0" y="84118"/>
              </a:lnTo>
              <a:lnTo>
                <a:pt x="0" y="168236"/>
              </a:lnTo>
            </a:path>
          </a:pathLst>
        </a:custGeom>
        <a:noFill/>
        <a:ln w="1270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34B86-9BF1-48FA-9267-030BC490082F}">
      <dsp:nvSpPr>
        <dsp:cNvPr id="0" name=""/>
        <dsp:cNvSpPr/>
      </dsp:nvSpPr>
      <dsp:spPr>
        <a:xfrm>
          <a:off x="4388039" y="401584"/>
          <a:ext cx="91440" cy="1305834"/>
        </a:xfrm>
        <a:custGeom>
          <a:avLst/>
          <a:gdLst/>
          <a:ahLst/>
          <a:cxnLst/>
          <a:rect l="0" t="0" r="0" b="0"/>
          <a:pathLst>
            <a:path>
              <a:moveTo>
                <a:pt x="45720" y="0"/>
              </a:moveTo>
              <a:lnTo>
                <a:pt x="45720" y="1305834"/>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BF435-1405-446A-8EC7-82BAEF92E9ED}">
      <dsp:nvSpPr>
        <dsp:cNvPr id="0" name=""/>
        <dsp:cNvSpPr/>
      </dsp:nvSpPr>
      <dsp:spPr>
        <a:xfrm>
          <a:off x="4033196" y="1022"/>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Incident Command</a:t>
          </a:r>
        </a:p>
      </dsp:txBody>
      <dsp:txXfrm>
        <a:off x="4033196" y="1022"/>
        <a:ext cx="801125" cy="400562"/>
      </dsp:txXfrm>
    </dsp:sp>
    <dsp:sp modelId="{A2902650-FBBC-476A-9333-935ED736AAEC}">
      <dsp:nvSpPr>
        <dsp:cNvPr id="0" name=""/>
        <dsp:cNvSpPr/>
      </dsp:nvSpPr>
      <dsp:spPr>
        <a:xfrm>
          <a:off x="4033196" y="1707419"/>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Operations Chief</a:t>
          </a:r>
        </a:p>
      </dsp:txBody>
      <dsp:txXfrm>
        <a:off x="4033196" y="1707419"/>
        <a:ext cx="801125" cy="400562"/>
      </dsp:txXfrm>
    </dsp:sp>
    <dsp:sp modelId="{307563DA-2599-47D5-879B-DF2E5A868B00}">
      <dsp:nvSpPr>
        <dsp:cNvPr id="0" name=""/>
        <dsp:cNvSpPr/>
      </dsp:nvSpPr>
      <dsp:spPr>
        <a:xfrm>
          <a:off x="875271" y="2276218"/>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Resource Director</a:t>
          </a:r>
        </a:p>
      </dsp:txBody>
      <dsp:txXfrm>
        <a:off x="875271" y="2276218"/>
        <a:ext cx="801125" cy="400562"/>
      </dsp:txXfrm>
    </dsp:sp>
    <dsp:sp modelId="{3BB46EEC-095C-46A3-A7BB-CF6417647831}">
      <dsp:nvSpPr>
        <dsp:cNvPr id="0" name=""/>
        <dsp:cNvSpPr/>
      </dsp:nvSpPr>
      <dsp:spPr>
        <a:xfrm>
          <a:off x="1066796" y="2845017"/>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Staging Supervisor</a:t>
          </a:r>
        </a:p>
      </dsp:txBody>
      <dsp:txXfrm>
        <a:off x="1066796" y="2845017"/>
        <a:ext cx="801125" cy="400562"/>
      </dsp:txXfrm>
    </dsp:sp>
    <dsp:sp modelId="{6B70F026-45EB-498B-8427-C6B319764B08}">
      <dsp:nvSpPr>
        <dsp:cNvPr id="0" name=""/>
        <dsp:cNvSpPr/>
      </dsp:nvSpPr>
      <dsp:spPr>
        <a:xfrm>
          <a:off x="1066796" y="3413816"/>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Supplies Supervisor</a:t>
          </a:r>
        </a:p>
      </dsp:txBody>
      <dsp:txXfrm>
        <a:off x="1066796" y="3413816"/>
        <a:ext cx="801125" cy="400562"/>
      </dsp:txXfrm>
    </dsp:sp>
    <dsp:sp modelId="{1D074534-B44B-4D58-A217-03F613BB4087}">
      <dsp:nvSpPr>
        <dsp:cNvPr id="0" name=""/>
        <dsp:cNvSpPr/>
      </dsp:nvSpPr>
      <dsp:spPr>
        <a:xfrm>
          <a:off x="1066796" y="3982615"/>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Rehab Supervisor</a:t>
          </a:r>
        </a:p>
      </dsp:txBody>
      <dsp:txXfrm>
        <a:off x="1066796" y="3982615"/>
        <a:ext cx="801125" cy="400562"/>
      </dsp:txXfrm>
    </dsp:sp>
    <dsp:sp modelId="{EC00E7AA-26C2-4ADE-A0B2-3A5BF1B16D8C}">
      <dsp:nvSpPr>
        <dsp:cNvPr id="0" name=""/>
        <dsp:cNvSpPr/>
      </dsp:nvSpPr>
      <dsp:spPr>
        <a:xfrm>
          <a:off x="4049034" y="2276218"/>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Patient Care Director</a:t>
          </a:r>
        </a:p>
      </dsp:txBody>
      <dsp:txXfrm>
        <a:off x="4049034" y="2276218"/>
        <a:ext cx="801125" cy="400562"/>
      </dsp:txXfrm>
    </dsp:sp>
    <dsp:sp modelId="{2B47CB92-E19D-4753-BCE6-C2FAD3A5A76C}">
      <dsp:nvSpPr>
        <dsp:cNvPr id="0" name=""/>
        <dsp:cNvSpPr/>
      </dsp:nvSpPr>
      <dsp:spPr>
        <a:xfrm>
          <a:off x="3079672" y="2845017"/>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Triage Supervisor</a:t>
          </a:r>
        </a:p>
      </dsp:txBody>
      <dsp:txXfrm>
        <a:off x="3079672" y="2845017"/>
        <a:ext cx="801125" cy="400562"/>
      </dsp:txXfrm>
    </dsp:sp>
    <dsp:sp modelId="{52EECB46-E7D4-4CF3-A0D5-0DB2E1313403}">
      <dsp:nvSpPr>
        <dsp:cNvPr id="0" name=""/>
        <dsp:cNvSpPr/>
      </dsp:nvSpPr>
      <dsp:spPr>
        <a:xfrm>
          <a:off x="4049034" y="2845017"/>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Patient Treatment Supervisor</a:t>
          </a:r>
        </a:p>
      </dsp:txBody>
      <dsp:txXfrm>
        <a:off x="4049034" y="2845017"/>
        <a:ext cx="801125" cy="400562"/>
      </dsp:txXfrm>
    </dsp:sp>
    <dsp:sp modelId="{11DC9D11-17EA-453B-9E40-4D266CCD53D7}">
      <dsp:nvSpPr>
        <dsp:cNvPr id="0" name=""/>
        <dsp:cNvSpPr/>
      </dsp:nvSpPr>
      <dsp:spPr>
        <a:xfrm>
          <a:off x="4249316" y="3413816"/>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Priority 1 Team Leader</a:t>
          </a:r>
        </a:p>
      </dsp:txBody>
      <dsp:txXfrm>
        <a:off x="4249316" y="3413816"/>
        <a:ext cx="801125" cy="400562"/>
      </dsp:txXfrm>
    </dsp:sp>
    <dsp:sp modelId="{7817EB98-166B-4BE5-877C-EC0D0A9F9548}">
      <dsp:nvSpPr>
        <dsp:cNvPr id="0" name=""/>
        <dsp:cNvSpPr/>
      </dsp:nvSpPr>
      <dsp:spPr>
        <a:xfrm>
          <a:off x="4249316" y="3982615"/>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Priority 2 Team Leader</a:t>
          </a:r>
        </a:p>
      </dsp:txBody>
      <dsp:txXfrm>
        <a:off x="4249316" y="3982615"/>
        <a:ext cx="801125" cy="400562"/>
      </dsp:txXfrm>
    </dsp:sp>
    <dsp:sp modelId="{6FA17A48-67F8-4127-89FF-79537BA92053}">
      <dsp:nvSpPr>
        <dsp:cNvPr id="0" name=""/>
        <dsp:cNvSpPr/>
      </dsp:nvSpPr>
      <dsp:spPr>
        <a:xfrm>
          <a:off x="4249316" y="4551415"/>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Priority 3 Team Leader</a:t>
          </a:r>
        </a:p>
      </dsp:txBody>
      <dsp:txXfrm>
        <a:off x="4249316" y="4551415"/>
        <a:ext cx="801125" cy="400562"/>
      </dsp:txXfrm>
    </dsp:sp>
    <dsp:sp modelId="{FC9F449C-6CCB-4E6F-B4D0-938B35D52EB9}">
      <dsp:nvSpPr>
        <dsp:cNvPr id="0" name=""/>
        <dsp:cNvSpPr/>
      </dsp:nvSpPr>
      <dsp:spPr>
        <a:xfrm>
          <a:off x="5018396" y="2845017"/>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Transport Supervisor</a:t>
          </a:r>
        </a:p>
      </dsp:txBody>
      <dsp:txXfrm>
        <a:off x="5018396" y="2845017"/>
        <a:ext cx="801125" cy="400562"/>
      </dsp:txXfrm>
    </dsp:sp>
    <dsp:sp modelId="{511B7612-BE6E-43E8-A046-95A35B6BF8C8}">
      <dsp:nvSpPr>
        <dsp:cNvPr id="0" name=""/>
        <dsp:cNvSpPr/>
      </dsp:nvSpPr>
      <dsp:spPr>
        <a:xfrm>
          <a:off x="5218678" y="3413816"/>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LZ Coordinator</a:t>
          </a:r>
        </a:p>
      </dsp:txBody>
      <dsp:txXfrm>
        <a:off x="5218678" y="3413816"/>
        <a:ext cx="801125" cy="400562"/>
      </dsp:txXfrm>
    </dsp:sp>
    <dsp:sp modelId="{87AA759C-9849-41CE-AA94-1F4D60399123}">
      <dsp:nvSpPr>
        <dsp:cNvPr id="0" name=""/>
        <dsp:cNvSpPr/>
      </dsp:nvSpPr>
      <dsp:spPr>
        <a:xfrm>
          <a:off x="5218678" y="3982615"/>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EMS Coordinator</a:t>
          </a:r>
        </a:p>
      </dsp:txBody>
      <dsp:txXfrm>
        <a:off x="5218678" y="3982615"/>
        <a:ext cx="801125" cy="400562"/>
      </dsp:txXfrm>
    </dsp:sp>
    <dsp:sp modelId="{3D254210-0E6A-4C7F-B10E-4F649E6CD221}">
      <dsp:nvSpPr>
        <dsp:cNvPr id="0" name=""/>
        <dsp:cNvSpPr/>
      </dsp:nvSpPr>
      <dsp:spPr>
        <a:xfrm>
          <a:off x="7151994" y="2276218"/>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Bus Operations Director</a:t>
          </a:r>
        </a:p>
      </dsp:txBody>
      <dsp:txXfrm>
        <a:off x="7151994" y="2276218"/>
        <a:ext cx="801125" cy="400562"/>
      </dsp:txXfrm>
    </dsp:sp>
    <dsp:sp modelId="{B8697E29-D53D-42CD-8A13-A5E155B7F854}">
      <dsp:nvSpPr>
        <dsp:cNvPr id="0" name=""/>
        <dsp:cNvSpPr/>
      </dsp:nvSpPr>
      <dsp:spPr>
        <a:xfrm>
          <a:off x="7352275" y="2845017"/>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Fire Team Supervisor</a:t>
          </a:r>
        </a:p>
      </dsp:txBody>
      <dsp:txXfrm>
        <a:off x="7352275" y="2845017"/>
        <a:ext cx="801125" cy="400562"/>
      </dsp:txXfrm>
    </dsp:sp>
    <dsp:sp modelId="{3EF87121-DE16-441A-B29A-CE671470A70D}">
      <dsp:nvSpPr>
        <dsp:cNvPr id="0" name=""/>
        <dsp:cNvSpPr/>
      </dsp:nvSpPr>
      <dsp:spPr>
        <a:xfrm>
          <a:off x="7352275" y="3413816"/>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Stabilization Team  Supervisor</a:t>
          </a:r>
        </a:p>
      </dsp:txBody>
      <dsp:txXfrm>
        <a:off x="7352275" y="3413816"/>
        <a:ext cx="801125" cy="400562"/>
      </dsp:txXfrm>
    </dsp:sp>
    <dsp:sp modelId="{0F8ACA77-00D8-4EF2-882D-A987029AE159}">
      <dsp:nvSpPr>
        <dsp:cNvPr id="0" name=""/>
        <dsp:cNvSpPr/>
      </dsp:nvSpPr>
      <dsp:spPr>
        <a:xfrm>
          <a:off x="7352275" y="3982615"/>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Extrication Team Supervisor</a:t>
          </a:r>
        </a:p>
      </dsp:txBody>
      <dsp:txXfrm>
        <a:off x="7352275" y="3982615"/>
        <a:ext cx="801125" cy="400562"/>
      </dsp:txXfrm>
    </dsp:sp>
    <dsp:sp modelId="{54092D4C-959A-4081-84C2-10A1B4BDC74C}">
      <dsp:nvSpPr>
        <dsp:cNvPr id="0" name=""/>
        <dsp:cNvSpPr/>
      </dsp:nvSpPr>
      <dsp:spPr>
        <a:xfrm>
          <a:off x="7352283" y="4495800"/>
          <a:ext cx="801117"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Hazmat Team Supervisor</a:t>
          </a:r>
          <a:endParaRPr lang="en-US" sz="800" kern="1200" dirty="0"/>
        </a:p>
      </dsp:txBody>
      <dsp:txXfrm>
        <a:off x="7352283" y="4495800"/>
        <a:ext cx="801117" cy="400562"/>
      </dsp:txXfrm>
    </dsp:sp>
    <dsp:sp modelId="{38DD56A5-CE10-4CF9-B60C-539C06F50189}">
      <dsp:nvSpPr>
        <dsp:cNvPr id="0" name=""/>
        <dsp:cNvSpPr/>
      </dsp:nvSpPr>
      <dsp:spPr>
        <a:xfrm>
          <a:off x="3548515" y="569821"/>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Safety Officer</a:t>
          </a:r>
        </a:p>
      </dsp:txBody>
      <dsp:txXfrm>
        <a:off x="3548515" y="569821"/>
        <a:ext cx="801125" cy="400562"/>
      </dsp:txXfrm>
    </dsp:sp>
    <dsp:sp modelId="{108AEAF1-52A5-4829-AA14-4AAC91596E61}">
      <dsp:nvSpPr>
        <dsp:cNvPr id="0" name=""/>
        <dsp:cNvSpPr/>
      </dsp:nvSpPr>
      <dsp:spPr>
        <a:xfrm>
          <a:off x="4517877" y="569821"/>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PIO</a:t>
          </a:r>
        </a:p>
      </dsp:txBody>
      <dsp:txXfrm>
        <a:off x="4517877" y="569821"/>
        <a:ext cx="801125" cy="400562"/>
      </dsp:txXfrm>
    </dsp:sp>
    <dsp:sp modelId="{C9F86801-4CA1-4A66-AA44-D40646F5470A}">
      <dsp:nvSpPr>
        <dsp:cNvPr id="0" name=""/>
        <dsp:cNvSpPr/>
      </dsp:nvSpPr>
      <dsp:spPr>
        <a:xfrm>
          <a:off x="3548515" y="1138620"/>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Liaison</a:t>
          </a:r>
        </a:p>
      </dsp:txBody>
      <dsp:txXfrm>
        <a:off x="3548515" y="1138620"/>
        <a:ext cx="801125" cy="400562"/>
      </dsp:txXfrm>
    </dsp:sp>
    <dsp:sp modelId="{F6A73C59-33DC-4ED2-920C-695C35D302AE}">
      <dsp:nvSpPr>
        <dsp:cNvPr id="0" name=""/>
        <dsp:cNvSpPr/>
      </dsp:nvSpPr>
      <dsp:spPr>
        <a:xfrm>
          <a:off x="4517877" y="1138620"/>
          <a:ext cx="801125" cy="400562"/>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Communications Officer</a:t>
          </a:r>
        </a:p>
      </dsp:txBody>
      <dsp:txXfrm>
        <a:off x="4517877" y="1138620"/>
        <a:ext cx="801125" cy="4005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9C2EA3-6646-43D2-8E10-334F56B0340C}" type="datetimeFigureOut">
              <a:rPr lang="en-US" smtClean="0"/>
              <a:pPr/>
              <a:t>5/19/2010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9B66A1-1FF2-4D1A-BDA0-DA811AD050F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1EC68EB0-6AC4-4F7A-8D48-FA400340F63C}" type="datetimeFigureOut">
              <a:rPr lang="en-US" smtClean="0"/>
              <a:pPr/>
              <a:t>5/19/2010</a:t>
            </a:fld>
            <a:endParaRPr lang="en-US" dirty="0"/>
          </a:p>
        </p:txBody>
      </p:sp>
      <p:sp>
        <p:nvSpPr>
          <p:cNvPr id="9" name="Rectangle 14"/>
          <p:cNvSpPr>
            <a:spLocks noGrp="1"/>
          </p:cNvSpPr>
          <p:nvPr>
            <p:ph type="sldNum" sz="quarter" idx="11"/>
          </p:nvPr>
        </p:nvSpPr>
        <p:spPr/>
        <p:txBody>
          <a:bodyPr/>
          <a:lstStyle>
            <a:lvl1pPr>
              <a:defRPr lang="en-US" smtClean="0"/>
            </a:lvl1pPr>
          </a:lstStyle>
          <a:p>
            <a:fld id="{9ECBB0E5-07B5-436F-9EAE-DF74278D2853}" type="slidenum">
              <a:rPr lang="en-US" smtClean="0"/>
              <a:pPr/>
              <a:t>‹#›</a:t>
            </a:fld>
            <a:endParaRPr lang="en-US" dirty="0"/>
          </a:p>
        </p:txBody>
      </p:sp>
      <p:sp>
        <p:nvSpPr>
          <p:cNvPr id="25" name="Rectangle 27"/>
          <p:cNvSpPr>
            <a:spLocks noGrp="1"/>
          </p:cNvSpPr>
          <p:nvPr>
            <p:ph type="ftr" sz="quarter" idx="12"/>
          </p:nvPr>
        </p:nvSpPr>
        <p:spPr/>
        <p:txBody>
          <a:bodyPr/>
          <a:lstStyle>
            <a:lvl1pPr>
              <a:defRPr lang="en-US" smtClean="0"/>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4" name="Rectangle 4"/>
          <p:cNvSpPr>
            <a:spLocks noGrp="1"/>
          </p:cNvSpPr>
          <p:nvPr>
            <p:ph type="ftr" sz="quarter" idx="11"/>
          </p:nvPr>
        </p:nvSpPr>
        <p:spPr/>
        <p:txBody>
          <a:bodyPr/>
          <a:lstStyle/>
          <a:p>
            <a:endParaRPr lang="en-US" dirty="0"/>
          </a:p>
        </p:txBody>
      </p:sp>
      <p:sp>
        <p:nvSpPr>
          <p:cNvPr id="5" name="Rectangle 5"/>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3" name="Rectangle 3"/>
          <p:cNvSpPr>
            <a:spLocks noGrp="1"/>
          </p:cNvSpPr>
          <p:nvPr>
            <p:ph type="ftr" sz="quarter" idx="11"/>
          </p:nvPr>
        </p:nvSpPr>
        <p:spPr/>
        <p:txBody>
          <a:bodyPr/>
          <a:lstStyle/>
          <a:p>
            <a:endParaRPr lang="en-US" dirty="0"/>
          </a:p>
        </p:txBody>
      </p:sp>
      <p:sp>
        <p:nvSpPr>
          <p:cNvPr id="4" name="Rectangle 4"/>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dirty="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dirty="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1EC68EB0-6AC4-4F7A-8D48-FA400340F63C}" type="datetimeFigureOut">
              <a:rPr lang="en-US" smtClean="0"/>
              <a:pPr/>
              <a:t>5/19/2010</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9ECBB0E5-07B5-436F-9EAE-DF74278D285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1EC68EB0-6AC4-4F7A-8D48-FA400340F63C}" type="datetimeFigureOut">
              <a:rPr lang="en-US" smtClean="0"/>
              <a:pPr/>
              <a:t>5/19/2010</a:t>
            </a:fld>
            <a:endParaRPr lang="en-US"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dirty="0"/>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9ECBB0E5-07B5-436F-9EAE-DF74278D28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en/3/3e/ICS_Structure.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untitled folder\6a00cdf7e63a7a094f01101803daf4860f-500pi.jpg"/>
          <p:cNvPicPr>
            <a:picLocks noChangeAspect="1" noChangeArrowheads="1"/>
          </p:cNvPicPr>
          <p:nvPr/>
        </p:nvPicPr>
        <p:blipFill>
          <a:blip r:embed="rId2" cstate="print">
            <a:grayscl/>
          </a:blip>
          <a:stretch>
            <a:fillRect/>
          </a:stretch>
        </p:blipFill>
        <p:spPr bwMode="auto">
          <a:xfrm>
            <a:off x="711950" y="1627632"/>
            <a:ext cx="7720100" cy="5230368"/>
          </a:xfrm>
          <a:prstGeom prst="rect">
            <a:avLst/>
          </a:prstGeom>
          <a:noFill/>
        </p:spPr>
      </p:pic>
      <p:sp>
        <p:nvSpPr>
          <p:cNvPr id="2" name="Title 1"/>
          <p:cNvSpPr>
            <a:spLocks noGrp="1"/>
          </p:cNvSpPr>
          <p:nvPr>
            <p:ph type="ctrTitle"/>
          </p:nvPr>
        </p:nvSpPr>
        <p:spPr>
          <a:xfrm>
            <a:off x="685800" y="-914400"/>
            <a:ext cx="7772400" cy="2609850"/>
          </a:xfrm>
        </p:spPr>
        <p:txBody>
          <a:bodyPr/>
          <a:lstStyle/>
          <a:p>
            <a:r>
              <a:rPr lang="en-US" dirty="0" smtClean="0"/>
              <a:t>School Bus Mass Casualty Drill</a:t>
            </a:r>
            <a:endParaRPr lang="en-US" dirty="0"/>
          </a:p>
        </p:txBody>
      </p:sp>
      <p:sp>
        <p:nvSpPr>
          <p:cNvPr id="3" name="Subtitle 2"/>
          <p:cNvSpPr>
            <a:spLocks noGrp="1"/>
          </p:cNvSpPr>
          <p:nvPr>
            <p:ph type="subTitle" idx="1"/>
          </p:nvPr>
        </p:nvSpPr>
        <p:spPr>
          <a:xfrm>
            <a:off x="1371600" y="914400"/>
            <a:ext cx="6400800" cy="1967089"/>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p>
            <a:r>
              <a:rPr lang="en-US" sz="2400" b="1" kern="1200" dirty="0" smtClean="0">
                <a:ln w="9525">
                  <a:noFill/>
                </a:ln>
                <a:solidFill>
                  <a:schemeClr val="tx2">
                    <a:shade val="85000"/>
                    <a:satMod val="150000"/>
                  </a:schemeClr>
                </a:solidFill>
                <a:effectLst>
                  <a:outerShdw blurRad="50800" dist="38100" dir="8220000" algn="tl" rotWithShape="0">
                    <a:srgbClr val="000000">
                      <a:alpha val="40000"/>
                    </a:srgbClr>
                  </a:outerShdw>
                </a:effectLst>
                <a:latin typeface="+mj-lt"/>
                <a:ea typeface="+mj-lt"/>
                <a:cs typeface="+mj-lt"/>
              </a:rPr>
              <a:t>Priceville Fire Department</a:t>
            </a:r>
          </a:p>
          <a:p>
            <a:r>
              <a:rPr lang="en-US" sz="2400" b="1" kern="1200" dirty="0" smtClean="0">
                <a:ln w="9525">
                  <a:noFill/>
                </a:ln>
                <a:solidFill>
                  <a:schemeClr val="tx2">
                    <a:shade val="85000"/>
                    <a:satMod val="150000"/>
                  </a:schemeClr>
                </a:solidFill>
                <a:effectLst>
                  <a:outerShdw blurRad="50800" dist="38100" dir="8220000" algn="tl" rotWithShape="0">
                    <a:srgbClr val="000000">
                      <a:alpha val="40000"/>
                    </a:srgbClr>
                  </a:outerShdw>
                </a:effectLst>
                <a:latin typeface="+mj-lt"/>
                <a:ea typeface="+mj-lt"/>
                <a:cs typeface="+mj-lt"/>
              </a:rPr>
              <a:t>Classroom- Tuesday May 18, 2010</a:t>
            </a:r>
          </a:p>
          <a:p>
            <a:r>
              <a:rPr lang="en-US" sz="2400" b="1" kern="1200" dirty="0" smtClean="0">
                <a:ln w="9525">
                  <a:noFill/>
                </a:ln>
                <a:solidFill>
                  <a:schemeClr val="tx2">
                    <a:shade val="85000"/>
                    <a:satMod val="150000"/>
                  </a:schemeClr>
                </a:solidFill>
                <a:effectLst>
                  <a:outerShdw blurRad="50800" dist="38100" dir="8220000" algn="tl" rotWithShape="0">
                    <a:srgbClr val="000000">
                      <a:alpha val="40000"/>
                    </a:srgbClr>
                  </a:outerShdw>
                </a:effectLst>
                <a:latin typeface="+mj-lt"/>
                <a:ea typeface="+mj-lt"/>
                <a:cs typeface="+mj-lt"/>
              </a:rPr>
              <a:t>Drill- Saturday June 5, 2010</a:t>
            </a:r>
            <a:endParaRPr lang="en-US" sz="2400" b="1" kern="1200" dirty="0">
              <a:ln w="9525">
                <a:noFill/>
              </a:ln>
              <a:solidFill>
                <a:schemeClr val="tx2">
                  <a:shade val="85000"/>
                  <a:satMod val="150000"/>
                </a:schemeClr>
              </a:solidFill>
              <a:effectLst>
                <a:outerShdw blurRad="50800" dist="38100" dir="8220000" algn="tl" rotWithShape="0">
                  <a:srgbClr val="000000">
                    <a:alpha val="40000"/>
                  </a:srgbClr>
                </a:outerShdw>
              </a:effectLst>
              <a:latin typeface="+mj-lt"/>
              <a:ea typeface="+mj-lt"/>
              <a:cs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 chart</a:t>
            </a:r>
            <a:endParaRPr lang="en-US" dirty="0"/>
          </a:p>
        </p:txBody>
      </p:sp>
      <p:pic>
        <p:nvPicPr>
          <p:cNvPr id="1026" name="Picture 2" descr="File:ICS Structure.PNG">
            <a:hlinkClick r:id="rId2"/>
          </p:cNvPr>
          <p:cNvPicPr>
            <a:picLocks noChangeAspect="1" noChangeArrowheads="1"/>
          </p:cNvPicPr>
          <p:nvPr/>
        </p:nvPicPr>
        <p:blipFill>
          <a:blip r:embed="rId3" cstate="print"/>
          <a:srcRect/>
          <a:stretch>
            <a:fillRect/>
          </a:stretch>
        </p:blipFill>
        <p:spPr bwMode="auto">
          <a:xfrm>
            <a:off x="152400" y="1676400"/>
            <a:ext cx="8819609" cy="4953000"/>
          </a:xfrm>
          <a:prstGeom prst="rect">
            <a:avLst/>
          </a:prstGeom>
          <a:noFill/>
        </p:spPr>
      </p:pic>
      <p:sp>
        <p:nvSpPr>
          <p:cNvPr id="5" name="TextBox 4"/>
          <p:cNvSpPr txBox="1"/>
          <p:nvPr/>
        </p:nvSpPr>
        <p:spPr>
          <a:xfrm>
            <a:off x="6172200" y="6629400"/>
            <a:ext cx="3048000" cy="246221"/>
          </a:xfrm>
          <a:prstGeom prst="rect">
            <a:avLst/>
          </a:prstGeom>
          <a:noFill/>
        </p:spPr>
        <p:txBody>
          <a:bodyPr wrap="square" rtlCol="0">
            <a:spAutoFit/>
          </a:bodyPr>
          <a:lstStyle/>
          <a:p>
            <a:r>
              <a:rPr lang="en-US" sz="1000" dirty="0" smtClean="0"/>
              <a:t>*http://en.wikipedia.org/wiki/File:ICS_Structure.PNG</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scene IC structure</a:t>
            </a:r>
            <a:endParaRPr lang="en-US" dirty="0"/>
          </a:p>
        </p:txBody>
      </p:sp>
      <p:graphicFrame>
        <p:nvGraphicFramePr>
          <p:cNvPr id="4" name="Content Placeholder 3"/>
          <p:cNvGraphicFramePr>
            <a:graphicFrameLocks noGrp="1"/>
          </p:cNvGraphicFramePr>
          <p:nvPr>
            <p:ph idx="1"/>
          </p:nvPr>
        </p:nvGraphicFramePr>
        <p:xfrm>
          <a:off x="76200" y="1600200"/>
          <a:ext cx="9067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lgn="just"/>
            <a:r>
              <a:rPr lang="en-US" dirty="0" smtClean="0"/>
              <a:t>According to Huntsville Fire, staging and ICS were the two initiatives that made their Lee High School bus accident flow well.</a:t>
            </a:r>
          </a:p>
          <a:p>
            <a:pPr algn="just"/>
            <a:r>
              <a:rPr lang="en-US" dirty="0" smtClean="0"/>
              <a:t>Staging is the placement of your resources off the scene- whether it is personnel, vehicles, or equipment.</a:t>
            </a:r>
          </a:p>
          <a:p>
            <a:pPr algn="just"/>
            <a:r>
              <a:rPr lang="en-US" dirty="0" smtClean="0"/>
              <a:t>Staging prevents overwhelming your scene with unnecessary resources and is used to direct resources where they are needed.</a:t>
            </a:r>
          </a:p>
          <a:p>
            <a:pPr algn="just"/>
            <a:r>
              <a:rPr lang="en-US" dirty="0" smtClean="0"/>
              <a:t>For example- during car accidents with entrapment, how many are guilty of running to where the cutting of the vehicle is occurring?  Yet we regularly forget to crib the car or man the fire hose- both of those are really important jobs.</a:t>
            </a:r>
          </a:p>
          <a:p>
            <a:pPr algn="just"/>
            <a:r>
              <a:rPr lang="en-US" dirty="0" smtClean="0"/>
              <a:t>The same applies to a bus accident.  You might want to have the EMTs perform patient care and firefighters perform the extrication.</a:t>
            </a:r>
          </a:p>
          <a:p>
            <a:pPr algn="just"/>
            <a:r>
              <a:rPr lang="en-US" dirty="0" smtClean="0"/>
              <a:t>As your task is finished, you report back to the staging area for re-assignment.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Setting-up the scene</a:t>
            </a:r>
            <a:endParaRPr lang="en-US" dirty="0"/>
          </a:p>
        </p:txBody>
      </p:sp>
      <p:sp>
        <p:nvSpPr>
          <p:cNvPr id="3" name="Content Placeholder 2"/>
          <p:cNvSpPr>
            <a:spLocks noGrp="1"/>
          </p:cNvSpPr>
          <p:nvPr>
            <p:ph idx="1"/>
          </p:nvPr>
        </p:nvSpPr>
        <p:spPr>
          <a:xfrm>
            <a:off x="457200" y="1600201"/>
            <a:ext cx="8229600" cy="1371600"/>
          </a:xfrm>
        </p:spPr>
        <p:txBody>
          <a:bodyPr/>
          <a:lstStyle/>
          <a:p>
            <a:pPr algn="just"/>
            <a:r>
              <a:rPr lang="en-US" dirty="0" smtClean="0"/>
              <a:t>Setting up the scene poorly can make things difficult for the rest of us.  What are some things we can do to minimize the chaos?</a:t>
            </a:r>
          </a:p>
          <a:p>
            <a:pPr algn="just">
              <a:buNone/>
            </a:pPr>
            <a:endParaRPr lang="en-US" dirty="0" smtClean="0"/>
          </a:p>
        </p:txBody>
      </p:sp>
      <p:sp>
        <p:nvSpPr>
          <p:cNvPr id="4" name="TextBox 3"/>
          <p:cNvSpPr txBox="1"/>
          <p:nvPr/>
        </p:nvSpPr>
        <p:spPr>
          <a:xfrm>
            <a:off x="457200" y="3124200"/>
            <a:ext cx="8229600" cy="2677656"/>
          </a:xfrm>
          <a:prstGeom prst="rect">
            <a:avLst/>
          </a:prstGeom>
          <a:noFill/>
        </p:spPr>
        <p:txBody>
          <a:bodyPr wrap="square" numCol="1" rtlCol="0">
            <a:spAutoFit/>
          </a:bodyPr>
          <a:lstStyle/>
          <a:p>
            <a:r>
              <a:rPr lang="en-US" sz="2400" dirty="0" smtClean="0"/>
              <a:t>-Staging Emergency Vehicles…</a:t>
            </a:r>
          </a:p>
          <a:p>
            <a:r>
              <a:rPr lang="en-US" sz="2400" dirty="0" smtClean="0"/>
              <a:t>-Staging personnel…</a:t>
            </a:r>
          </a:p>
          <a:p>
            <a:r>
              <a:rPr lang="en-US" sz="2400" dirty="0" smtClean="0"/>
              <a:t>-Setting up a clear route for EMS…</a:t>
            </a:r>
          </a:p>
          <a:p>
            <a:r>
              <a:rPr lang="en-US" sz="2400" dirty="0" smtClean="0"/>
              <a:t>-Leave space for expansion…</a:t>
            </a:r>
          </a:p>
          <a:p>
            <a:r>
              <a:rPr lang="en-US" sz="2400" dirty="0" smtClean="0"/>
              <a:t>-Putting triage, treatment, transport, and LZ close to each other…</a:t>
            </a:r>
          </a:p>
          <a:p>
            <a:r>
              <a:rPr lang="en-US" sz="2400" dirty="0" smtClean="0"/>
              <a:t>-Set aside space for media and families…</a:t>
            </a:r>
            <a:endParaRPr lang="en-US" sz="2400" dirty="0"/>
          </a:p>
        </p:txBody>
      </p:sp>
      <p:pic>
        <p:nvPicPr>
          <p:cNvPr id="5" name="Picture 4" descr="1271476173_1e0c.jpg"/>
          <p:cNvPicPr>
            <a:picLocks noChangeAspect="1"/>
          </p:cNvPicPr>
          <p:nvPr/>
        </p:nvPicPr>
        <p:blipFill>
          <a:blip r:embed="rId2" cstate="print"/>
          <a:stretch>
            <a:fillRect/>
          </a:stretch>
        </p:blipFill>
        <p:spPr>
          <a:xfrm>
            <a:off x="5638800" y="2533650"/>
            <a:ext cx="3333750" cy="2114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Triage</a:t>
            </a:r>
            <a:endParaRPr lang="en-US" dirty="0"/>
          </a:p>
        </p:txBody>
      </p:sp>
      <p:pic>
        <p:nvPicPr>
          <p:cNvPr id="4" name="Content Placeholder 3" descr="START.jpg"/>
          <p:cNvPicPr>
            <a:picLocks noGrp="1" noChangeAspect="1"/>
          </p:cNvPicPr>
          <p:nvPr>
            <p:ph idx="1"/>
          </p:nvPr>
        </p:nvPicPr>
        <p:blipFill>
          <a:blip r:embed="rId2" cstate="print"/>
          <a:stretch>
            <a:fillRect/>
          </a:stretch>
        </p:blipFill>
        <p:spPr>
          <a:xfrm>
            <a:off x="0" y="0"/>
            <a:ext cx="3821374" cy="6858000"/>
          </a:xfrm>
        </p:spPr>
      </p:pic>
      <p:sp>
        <p:nvSpPr>
          <p:cNvPr id="6" name="Content Placeholder 2"/>
          <p:cNvSpPr txBox="1">
            <a:spLocks/>
          </p:cNvSpPr>
          <p:nvPr/>
        </p:nvSpPr>
        <p:spPr>
          <a:xfrm>
            <a:off x="3886200" y="1600200"/>
            <a:ext cx="5105400" cy="5105400"/>
          </a:xfrm>
          <a:prstGeom prst="rect">
            <a:avLst/>
          </a:prstGeom>
        </p:spPr>
        <p:txBody>
          <a:bodyPr lIns="45720" rIns="45720">
            <a:normAutofit fontScale="70000" lnSpcReduction="20000"/>
          </a:bodyPr>
          <a:lstStyle/>
          <a:p>
            <a:pPr marL="0" marR="0" lvl="0" indent="-274320" algn="just"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lt"/>
                <a:cs typeface="+mn-lt"/>
              </a:rPr>
              <a:t>Determined </a:t>
            </a:r>
            <a:r>
              <a:rPr kumimoji="0" lang="en-US" sz="2800" b="0" i="0" u="none" strike="noStrike" kern="0" cap="none" spc="0" normalizeH="0" baseline="0" noProof="0" dirty="0" smtClean="0">
                <a:ln>
                  <a:noFill/>
                </a:ln>
                <a:solidFill>
                  <a:schemeClr val="tx1"/>
                </a:solidFill>
                <a:effectLst/>
                <a:uLnTx/>
                <a:uFillTx/>
                <a:latin typeface="+mn-lt"/>
                <a:ea typeface="+mn-lt"/>
                <a:cs typeface="+mn-lt"/>
              </a:rPr>
              <a:t>by mental status, respirations, and perfusion of blood.</a:t>
            </a:r>
          </a:p>
          <a:p>
            <a:pPr marL="0" marR="0" lvl="0" indent="-274320" algn="just" defTabSz="914400" eaLnBrk="1" fontAlgn="auto" latinLnBrk="0" hangingPunct="1">
              <a:lnSpc>
                <a:spcPct val="100000"/>
              </a:lnSpc>
              <a:spcBef>
                <a:spcPts val="0"/>
              </a:spcBef>
              <a:spcAft>
                <a:spcPts val="0"/>
              </a:spcAft>
              <a:buClr>
                <a:schemeClr val="accent1"/>
              </a:buClr>
              <a:buSzPct val="80000"/>
              <a:buFont typeface="Wingdings 2" pitchFamily="18" charset="2"/>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lt"/>
              <a:cs typeface="+mn-lt"/>
            </a:endParaRPr>
          </a:p>
          <a:p>
            <a:pPr lvl="0" indent="-274320" algn="just">
              <a:buClr>
                <a:schemeClr val="accent1"/>
              </a:buClr>
              <a:buSzPct val="80000"/>
              <a:buFont typeface="Wingdings 2" pitchFamily="18" charset="2"/>
              <a:buChar char=""/>
            </a:pPr>
            <a:r>
              <a:rPr lang="en-US" sz="2800" dirty="0" smtClean="0"/>
              <a:t>Call out: “If you can hear my voice, and you can move, walk to me.”- Priority 3</a:t>
            </a:r>
          </a:p>
          <a:p>
            <a:pPr lvl="0" indent="-274320" algn="just">
              <a:buClr>
                <a:schemeClr val="accent1"/>
              </a:buClr>
              <a:buSzPct val="80000"/>
              <a:buFont typeface="Wingdings 2" pitchFamily="18" charset="2"/>
              <a:buChar char=""/>
            </a:pPr>
            <a:endParaRPr lang="en-US" sz="2800" dirty="0" smtClean="0"/>
          </a:p>
          <a:p>
            <a:pPr lvl="0" indent="-274320" algn="just">
              <a:buClr>
                <a:schemeClr val="accent1"/>
              </a:buClr>
              <a:buSzPct val="80000"/>
              <a:buFont typeface="Wingdings 2" pitchFamily="18" charset="2"/>
              <a:buChar char=""/>
            </a:pPr>
            <a:r>
              <a:rPr kumimoji="0" lang="en-US" sz="2800" b="0" i="0" u="none" strike="noStrike" kern="0" cap="none" spc="0" normalizeH="0" baseline="0" noProof="0" dirty="0" smtClean="0">
                <a:ln>
                  <a:noFill/>
                </a:ln>
                <a:solidFill>
                  <a:schemeClr val="tx1"/>
                </a:solidFill>
                <a:effectLst/>
                <a:uLnTx/>
                <a:uFillTx/>
                <a:latin typeface="+mn-lt"/>
                <a:ea typeface="+mn-lt"/>
                <a:cs typeface="+mn-lt"/>
              </a:rPr>
              <a:t>No breathing, re-position</a:t>
            </a:r>
            <a:r>
              <a:rPr kumimoji="0" lang="en-US" sz="2800" b="0" i="0" u="none" strike="noStrike" kern="0" cap="none" spc="0" normalizeH="0" noProof="0" dirty="0" smtClean="0">
                <a:ln>
                  <a:noFill/>
                </a:ln>
                <a:solidFill>
                  <a:schemeClr val="tx1"/>
                </a:solidFill>
                <a:effectLst/>
                <a:uLnTx/>
                <a:uFillTx/>
                <a:latin typeface="+mn-lt"/>
                <a:ea typeface="+mn-lt"/>
                <a:cs typeface="+mn-lt"/>
              </a:rPr>
              <a:t> airway, still no breathing, next patient- Priority 0</a:t>
            </a:r>
          </a:p>
          <a:p>
            <a:pPr lvl="0" indent="-274320" algn="just">
              <a:buClr>
                <a:schemeClr val="accent1"/>
              </a:buClr>
              <a:buSzPct val="80000"/>
              <a:buFont typeface="Wingdings 2" pitchFamily="18" charset="2"/>
              <a:buChar char=""/>
            </a:pPr>
            <a:endParaRPr kumimoji="0" lang="en-US" sz="2800" b="0" i="0" u="none" strike="noStrike" kern="0" cap="none" spc="0" normalizeH="0" noProof="0" dirty="0" smtClean="0">
              <a:ln>
                <a:noFill/>
              </a:ln>
              <a:solidFill>
                <a:schemeClr val="tx1"/>
              </a:solidFill>
              <a:effectLst/>
              <a:uLnTx/>
              <a:uFillTx/>
              <a:latin typeface="+mn-lt"/>
              <a:ea typeface="+mn-lt"/>
              <a:cs typeface="+mn-lt"/>
            </a:endParaRPr>
          </a:p>
          <a:p>
            <a:pPr lvl="0" indent="-274320" algn="just">
              <a:buClr>
                <a:schemeClr val="accent1"/>
              </a:buClr>
              <a:buSzPct val="80000"/>
              <a:buFont typeface="Wingdings 2" pitchFamily="18" charset="2"/>
              <a:buChar char=""/>
            </a:pPr>
            <a:r>
              <a:rPr lang="en-US" sz="2800" kern="0" dirty="0" smtClean="0">
                <a:ea typeface="+mn-lt"/>
                <a:cs typeface="+mn-lt"/>
              </a:rPr>
              <a:t>Irregular </a:t>
            </a:r>
            <a:r>
              <a:rPr lang="en-US" sz="2800" kern="0" dirty="0" smtClean="0">
                <a:ea typeface="+mn-lt"/>
                <a:cs typeface="+mn-lt"/>
              </a:rPr>
              <a:t>breathing (&gt;30 breaths per min) </a:t>
            </a:r>
            <a:r>
              <a:rPr lang="en-US" sz="2800" kern="0" dirty="0" smtClean="0">
                <a:ea typeface="+mn-lt"/>
                <a:cs typeface="+mn-lt"/>
              </a:rPr>
              <a:t>or poor </a:t>
            </a:r>
            <a:r>
              <a:rPr lang="en-US" sz="2800" kern="0" dirty="0" smtClean="0">
                <a:ea typeface="+mn-lt"/>
                <a:cs typeface="+mn-lt"/>
              </a:rPr>
              <a:t>perfusion (no radial pulse -or- check cap refill &gt;2 sec) </a:t>
            </a:r>
            <a:r>
              <a:rPr lang="en-US" sz="2800" kern="0" dirty="0" smtClean="0">
                <a:ea typeface="+mn-lt"/>
                <a:cs typeface="+mn-lt"/>
              </a:rPr>
              <a:t>or can’t follow </a:t>
            </a:r>
            <a:r>
              <a:rPr lang="en-US" sz="2800" kern="0" dirty="0" smtClean="0">
                <a:ea typeface="+mn-lt"/>
                <a:cs typeface="+mn-lt"/>
              </a:rPr>
              <a:t>simple commands- </a:t>
            </a:r>
            <a:r>
              <a:rPr lang="en-US" sz="2800" kern="0" dirty="0" smtClean="0">
                <a:ea typeface="+mn-lt"/>
                <a:cs typeface="+mn-lt"/>
              </a:rPr>
              <a:t>Priority 1</a:t>
            </a:r>
          </a:p>
          <a:p>
            <a:pPr lvl="0" indent="-274320" algn="just">
              <a:buClr>
                <a:schemeClr val="accent1"/>
              </a:buClr>
              <a:buSzPct val="80000"/>
              <a:buFont typeface="Wingdings 2" pitchFamily="18" charset="2"/>
              <a:buChar char=""/>
            </a:pPr>
            <a:endParaRPr lang="en-US" sz="2800" kern="0" dirty="0" smtClean="0">
              <a:ea typeface="+mn-lt"/>
              <a:cs typeface="+mn-lt"/>
            </a:endParaRPr>
          </a:p>
          <a:p>
            <a:pPr lvl="0" indent="-274320" algn="just">
              <a:buClr>
                <a:schemeClr val="accent1"/>
              </a:buClr>
              <a:buSzPct val="80000"/>
              <a:buFont typeface="Wingdings 2" pitchFamily="18" charset="2"/>
              <a:buChar char=""/>
            </a:pPr>
            <a:r>
              <a:rPr lang="en-US" sz="2800" kern="0" dirty="0" smtClean="0">
                <a:ea typeface="+mn-lt"/>
                <a:cs typeface="+mn-lt"/>
              </a:rPr>
              <a:t>Everything else is Priority 2</a:t>
            </a:r>
          </a:p>
          <a:p>
            <a:pPr lvl="0" indent="-274320" algn="just">
              <a:buClr>
                <a:schemeClr val="accent1"/>
              </a:buClr>
              <a:buSzPct val="80000"/>
            </a:pPr>
            <a:endParaRPr lang="en-US" sz="2800" kern="0" dirty="0" smtClean="0">
              <a:ea typeface="+mn-lt"/>
              <a:cs typeface="+mn-lt"/>
            </a:endParaRPr>
          </a:p>
          <a:p>
            <a:pPr lvl="0" indent="-274320" algn="just">
              <a:buClr>
                <a:schemeClr val="accent1"/>
              </a:buClr>
              <a:buSzPct val="80000"/>
              <a:buFont typeface="Wingdings 2" pitchFamily="18" charset="2"/>
              <a:buChar char=""/>
            </a:pPr>
            <a:r>
              <a:rPr lang="en-US" sz="2800" kern="0" dirty="0" smtClean="0">
                <a:ea typeface="+mn-lt"/>
                <a:cs typeface="+mn-lt"/>
              </a:rPr>
              <a:t>Continually Triage- Patients can change status</a:t>
            </a:r>
          </a:p>
          <a:p>
            <a:pPr lvl="0" indent="-274320" algn="just">
              <a:buClr>
                <a:schemeClr val="accent1"/>
              </a:buClr>
              <a:buSzPct val="80000"/>
              <a:buFont typeface="Wingdings 2" pitchFamily="18" charset="2"/>
              <a:buChar char=""/>
            </a:pPr>
            <a:endParaRPr kumimoji="0" lang="en-US" sz="2800" b="0" i="0" u="none" strike="noStrike" kern="0" cap="none" spc="0" normalizeH="0" noProof="0" dirty="0" smtClean="0">
              <a:ln>
                <a:noFill/>
              </a:ln>
              <a:solidFill>
                <a:schemeClr val="tx1"/>
              </a:solidFill>
              <a:effectLst/>
              <a:uLnTx/>
              <a:uFillTx/>
              <a:latin typeface="+mn-lt"/>
              <a:ea typeface="+mn-lt"/>
              <a:cs typeface="+mn-lt"/>
            </a:endParaRPr>
          </a:p>
          <a:p>
            <a:pPr lvl="0" indent="-274320" algn="just">
              <a:buClr>
                <a:schemeClr val="accent1"/>
              </a:buClr>
              <a:buSzPct val="80000"/>
              <a:buFont typeface="Wingdings 2" pitchFamily="18" charset="2"/>
              <a:buChar char=""/>
            </a:pPr>
            <a:endParaRPr lang="en-US" sz="2800" kern="0" baseline="0" dirty="0">
              <a:ea typeface="+mn-lt"/>
              <a:cs typeface="+mn-lt"/>
            </a:endParaRPr>
          </a:p>
          <a:p>
            <a:pPr indent="-274320" algn="just">
              <a:buClr>
                <a:schemeClr val="accent1"/>
              </a:buClr>
              <a:buSzPct val="80000"/>
              <a:buFont typeface="Wingdings 2" pitchFamily="18" charset="2"/>
              <a:buChar char=""/>
            </a:pPr>
            <a:r>
              <a:rPr lang="en-US" sz="1300" dirty="0" smtClean="0"/>
              <a:t>*Chart from: http://www.cert-la.com/triage/start.htm</a:t>
            </a:r>
          </a:p>
          <a:p>
            <a:pPr lvl="0" indent="-274320" algn="just">
              <a:buClr>
                <a:schemeClr val="accent1"/>
              </a:buClr>
              <a:buSzPct val="80000"/>
              <a:buFont typeface="Wingdings 2" pitchFamily="18" charset="2"/>
              <a:buChar char=""/>
            </a:pPr>
            <a:endParaRPr kumimoji="0" lang="en-US" sz="2800" b="0" i="0" u="none" strike="noStrike" kern="0" cap="none" spc="0" normalizeH="0" baseline="0" noProof="0" dirty="0">
              <a:ln>
                <a:noFill/>
              </a:ln>
              <a:solidFill>
                <a:schemeClr val="tx1"/>
              </a:solidFill>
              <a:effectLst/>
              <a:uLnTx/>
              <a:uFillTx/>
              <a:latin typeface="+mn-lt"/>
              <a:ea typeface="+mn-lt"/>
              <a:cs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patients</a:t>
            </a:r>
            <a:endParaRPr lang="en-US" dirty="0"/>
          </a:p>
        </p:txBody>
      </p:sp>
      <p:pic>
        <p:nvPicPr>
          <p:cNvPr id="5" name="Picture 4" descr="md tr02.jpg"/>
          <p:cNvPicPr>
            <a:picLocks noChangeAspect="1"/>
          </p:cNvPicPr>
          <p:nvPr/>
        </p:nvPicPr>
        <p:blipFill>
          <a:blip r:embed="rId2" cstate="print"/>
          <a:srcRect t="9689" b="11419"/>
          <a:stretch>
            <a:fillRect/>
          </a:stretch>
        </p:blipFill>
        <p:spPr>
          <a:xfrm>
            <a:off x="1514642" y="1676400"/>
            <a:ext cx="6181558" cy="4876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tags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tags have places for patient’s name, address, medical condition, responder name, date, time, priority, injury locations, and vital signs.</a:t>
            </a:r>
          </a:p>
          <a:p>
            <a:pPr algn="just"/>
            <a:endParaRPr lang="en-US" dirty="0" smtClean="0"/>
          </a:p>
          <a:p>
            <a:pPr algn="just"/>
            <a:r>
              <a:rPr lang="en-US" dirty="0" smtClean="0"/>
              <a:t>Corners of tags can be torn off.  This would be well used for patient tracking.  As you put them on an ambulance, tear the corner off, put their name and destination on the tag.</a:t>
            </a:r>
          </a:p>
          <a:p>
            <a:pPr algn="just"/>
            <a:endParaRPr lang="en-US" dirty="0" smtClean="0"/>
          </a:p>
          <a:p>
            <a:pPr algn="just"/>
            <a:r>
              <a:rPr lang="en-US" dirty="0" smtClean="0"/>
              <a:t>If you don’t have tags, tape or sharpie in a common location is an option.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psf\Home\Desktop\untitled folder\bus_accident.jpg"/>
          <p:cNvPicPr>
            <a:picLocks noChangeAspect="1" noChangeArrowheads="1"/>
          </p:cNvPicPr>
          <p:nvPr/>
        </p:nvPicPr>
        <p:blipFill>
          <a:blip r:embed="rId2" cstate="print"/>
          <a:srcRect/>
          <a:stretch>
            <a:fillRect/>
          </a:stretch>
        </p:blipFill>
        <p:spPr bwMode="auto">
          <a:xfrm>
            <a:off x="0" y="152400"/>
            <a:ext cx="9144000" cy="65151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Transport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Do we really want EMS to get involved in the patient treatment-side of a mass casualty?</a:t>
            </a:r>
          </a:p>
          <a:p>
            <a:pPr algn="just"/>
            <a:endParaRPr lang="en-US" dirty="0" smtClean="0"/>
          </a:p>
          <a:p>
            <a:pPr algn="just"/>
            <a:r>
              <a:rPr lang="en-US" dirty="0" smtClean="0"/>
              <a:t>How many can we fit on an ambulance?  What are local EMS protocols (if there are any EMS providers in the room)?</a:t>
            </a:r>
          </a:p>
          <a:p>
            <a:pPr algn="just"/>
            <a:endParaRPr lang="en-US" dirty="0" smtClean="0"/>
          </a:p>
          <a:p>
            <a:pPr algn="just"/>
            <a:r>
              <a:rPr lang="en-US" dirty="0" smtClean="0"/>
              <a:t>What is THE MOST IMPORTANT JOB of the Transport Supervisor?</a:t>
            </a:r>
          </a:p>
          <a:p>
            <a:pPr algn="just">
              <a:buNone/>
            </a:pPr>
            <a:r>
              <a:rPr lang="en-US" dirty="0" smtClean="0"/>
              <a:t>-Logging where the patients are going and what injuries they have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numCol="3">
            <a:normAutofit fontScale="70000" lnSpcReduction="20000"/>
          </a:bodyPr>
          <a:lstStyle/>
          <a:p>
            <a:pPr>
              <a:defRPr/>
            </a:pPr>
            <a:r>
              <a:rPr lang="en-US" dirty="0" smtClean="0"/>
              <a:t>Somerville Fire</a:t>
            </a:r>
          </a:p>
          <a:p>
            <a:pPr>
              <a:defRPr/>
            </a:pPr>
            <a:r>
              <a:rPr lang="en-US" dirty="0" smtClean="0"/>
              <a:t>Decatur Fire</a:t>
            </a:r>
          </a:p>
          <a:p>
            <a:pPr>
              <a:defRPr/>
            </a:pPr>
            <a:r>
              <a:rPr lang="en-US" dirty="0" smtClean="0"/>
              <a:t>Hartselle Fire</a:t>
            </a:r>
          </a:p>
          <a:p>
            <a:pPr>
              <a:defRPr/>
            </a:pPr>
            <a:r>
              <a:rPr lang="en-US" dirty="0" smtClean="0"/>
              <a:t>Morgan County Rescue Squad</a:t>
            </a:r>
          </a:p>
          <a:p>
            <a:pPr>
              <a:defRPr/>
            </a:pPr>
            <a:r>
              <a:rPr lang="en-US" dirty="0" smtClean="0"/>
              <a:t>Morgan County EMA</a:t>
            </a:r>
          </a:p>
          <a:p>
            <a:pPr>
              <a:buNone/>
              <a:defRPr/>
            </a:pPr>
            <a:endParaRPr lang="en-US" dirty="0" smtClean="0"/>
          </a:p>
          <a:p>
            <a:pPr>
              <a:defRPr/>
            </a:pPr>
            <a:r>
              <a:rPr lang="en-US" dirty="0" smtClean="0"/>
              <a:t>Priceville PD</a:t>
            </a:r>
          </a:p>
          <a:p>
            <a:pPr>
              <a:defRPr/>
            </a:pPr>
            <a:r>
              <a:rPr lang="en-US" dirty="0" smtClean="0"/>
              <a:t>Sheriff’s Office</a:t>
            </a:r>
          </a:p>
          <a:p>
            <a:pPr>
              <a:defRPr/>
            </a:pPr>
            <a:r>
              <a:rPr lang="en-US" dirty="0" smtClean="0"/>
              <a:t>Somerville PD</a:t>
            </a:r>
          </a:p>
          <a:p>
            <a:pPr>
              <a:defRPr/>
            </a:pPr>
            <a:r>
              <a:rPr lang="en-US" dirty="0" smtClean="0"/>
              <a:t>State Troopers</a:t>
            </a:r>
          </a:p>
          <a:p>
            <a:pPr>
              <a:defRPr/>
            </a:pPr>
            <a:endParaRPr lang="en-US" dirty="0" smtClean="0"/>
          </a:p>
          <a:p>
            <a:pPr>
              <a:defRPr/>
            </a:pPr>
            <a:r>
              <a:rPr lang="en-US" dirty="0" smtClean="0"/>
              <a:t>City Workers</a:t>
            </a:r>
          </a:p>
          <a:p>
            <a:pPr>
              <a:defRPr/>
            </a:pPr>
            <a:r>
              <a:rPr lang="en-US" dirty="0" smtClean="0"/>
              <a:t>Power Company</a:t>
            </a:r>
          </a:p>
          <a:p>
            <a:pPr>
              <a:defRPr/>
            </a:pPr>
            <a:r>
              <a:rPr lang="en-US" dirty="0" smtClean="0"/>
              <a:t>Gas Company</a:t>
            </a:r>
          </a:p>
          <a:p>
            <a:pPr>
              <a:defRPr/>
            </a:pPr>
            <a:endParaRPr lang="en-US" dirty="0" smtClean="0"/>
          </a:p>
          <a:p>
            <a:pPr>
              <a:defRPr/>
            </a:pPr>
            <a:endParaRPr lang="en-US" dirty="0" smtClean="0"/>
          </a:p>
          <a:p>
            <a:pPr>
              <a:defRPr/>
            </a:pPr>
            <a:endParaRPr lang="en-US" dirty="0" smtClean="0"/>
          </a:p>
          <a:p>
            <a:pPr>
              <a:defRPr/>
            </a:pPr>
            <a:r>
              <a:rPr lang="en-US" dirty="0" smtClean="0"/>
              <a:t>County EMS</a:t>
            </a:r>
          </a:p>
          <a:p>
            <a:pPr>
              <a:defRPr/>
            </a:pPr>
            <a:r>
              <a:rPr lang="en-US" dirty="0" smtClean="0"/>
              <a:t>Decatur EMS</a:t>
            </a:r>
          </a:p>
          <a:p>
            <a:pPr>
              <a:defRPr/>
            </a:pPr>
            <a:r>
              <a:rPr lang="en-US" dirty="0" err="1" smtClean="0"/>
              <a:t>LifeCare</a:t>
            </a:r>
            <a:r>
              <a:rPr lang="en-US" dirty="0" smtClean="0"/>
              <a:t> EMS</a:t>
            </a:r>
          </a:p>
          <a:p>
            <a:pPr>
              <a:defRPr/>
            </a:pPr>
            <a:r>
              <a:rPr lang="en-US" dirty="0" smtClean="0"/>
              <a:t>Med-Call EMS</a:t>
            </a:r>
          </a:p>
          <a:p>
            <a:pPr>
              <a:defRPr/>
            </a:pPr>
            <a:r>
              <a:rPr lang="en-US" dirty="0" smtClean="0"/>
              <a:t>CR EMS</a:t>
            </a:r>
          </a:p>
          <a:p>
            <a:pPr>
              <a:defRPr/>
            </a:pPr>
            <a:r>
              <a:rPr lang="en-US" dirty="0" smtClean="0"/>
              <a:t>HEMSI</a:t>
            </a:r>
          </a:p>
          <a:p>
            <a:pPr>
              <a:defRPr/>
            </a:pPr>
            <a:r>
              <a:rPr lang="en-US" dirty="0" smtClean="0"/>
              <a:t>County Coroner</a:t>
            </a:r>
          </a:p>
          <a:p>
            <a:pPr>
              <a:defRPr/>
            </a:pPr>
            <a:endParaRPr lang="en-US" dirty="0" smtClean="0"/>
          </a:p>
          <a:p>
            <a:pPr>
              <a:defRPr/>
            </a:pPr>
            <a:r>
              <a:rPr lang="en-US" dirty="0" smtClean="0"/>
              <a:t>Local Government</a:t>
            </a:r>
          </a:p>
          <a:p>
            <a:pPr>
              <a:defRPr/>
            </a:pPr>
            <a:endParaRPr lang="en-US" dirty="0" smtClean="0"/>
          </a:p>
          <a:p>
            <a:pPr>
              <a:defRPr/>
            </a:pPr>
            <a:r>
              <a:rPr lang="en-US" dirty="0" smtClean="0"/>
              <a:t>McDonalds</a:t>
            </a:r>
          </a:p>
          <a:p>
            <a:pPr>
              <a:defRPr/>
            </a:pPr>
            <a:r>
              <a:rPr lang="en-US" dirty="0" smtClean="0"/>
              <a:t>Burger King</a:t>
            </a:r>
          </a:p>
          <a:p>
            <a:pPr>
              <a:defRPr/>
            </a:pPr>
            <a:r>
              <a:rPr lang="en-US" dirty="0" smtClean="0"/>
              <a:t>Hardees</a:t>
            </a:r>
          </a:p>
          <a:p>
            <a:pPr>
              <a:defRPr/>
            </a:pPr>
            <a:r>
              <a:rPr lang="en-US" dirty="0" smtClean="0"/>
              <a:t>Other Local Restaurants</a:t>
            </a:r>
          </a:p>
          <a:p>
            <a:pPr>
              <a:defRPr/>
            </a:pPr>
            <a:endParaRPr lang="en-US" dirty="0" smtClean="0"/>
          </a:p>
          <a:p>
            <a:pPr>
              <a:defRPr/>
            </a:pPr>
            <a:endParaRPr lang="en-US" dirty="0" smtClean="0"/>
          </a:p>
          <a:p>
            <a:pPr>
              <a:defRPr/>
            </a:pPr>
            <a:endParaRPr lang="en-US" smtClean="0"/>
          </a:p>
          <a:p>
            <a:pPr>
              <a:defRPr/>
            </a:pPr>
            <a:r>
              <a:rPr lang="en-US" smtClean="0"/>
              <a:t>Decatur </a:t>
            </a:r>
            <a:r>
              <a:rPr lang="en-US" dirty="0" smtClean="0"/>
              <a:t>General</a:t>
            </a:r>
          </a:p>
          <a:p>
            <a:pPr>
              <a:defRPr/>
            </a:pPr>
            <a:r>
              <a:rPr lang="en-US" dirty="0" smtClean="0"/>
              <a:t>Parkway Medical</a:t>
            </a:r>
          </a:p>
          <a:p>
            <a:pPr>
              <a:defRPr/>
            </a:pPr>
            <a:r>
              <a:rPr lang="en-US" dirty="0" smtClean="0"/>
              <a:t>Hartselle Medical</a:t>
            </a:r>
          </a:p>
          <a:p>
            <a:pPr>
              <a:defRPr/>
            </a:pPr>
            <a:r>
              <a:rPr lang="en-US" dirty="0" smtClean="0"/>
              <a:t>Huntsville Hospital</a:t>
            </a:r>
          </a:p>
          <a:p>
            <a:pPr>
              <a:defRPr/>
            </a:pPr>
            <a:r>
              <a:rPr lang="en-US" dirty="0" smtClean="0"/>
              <a:t>Crestwood Medical</a:t>
            </a:r>
          </a:p>
          <a:p>
            <a:pPr>
              <a:defRPr/>
            </a:pPr>
            <a:r>
              <a:rPr lang="en-US" dirty="0" smtClean="0"/>
              <a:t>Cullman Regional</a:t>
            </a:r>
          </a:p>
          <a:p>
            <a:pPr>
              <a:defRPr/>
            </a:pPr>
            <a:r>
              <a:rPr lang="en-US" dirty="0" smtClean="0"/>
              <a:t>Athens Medical</a:t>
            </a:r>
          </a:p>
          <a:p>
            <a:pPr>
              <a:buNone/>
              <a:defRPr/>
            </a:pPr>
            <a:endParaRPr lang="en-US" dirty="0" smtClean="0"/>
          </a:p>
          <a:p>
            <a:pPr>
              <a:defRPr/>
            </a:pPr>
            <a:r>
              <a:rPr lang="en-US" dirty="0" smtClean="0"/>
              <a:t>Local Gas Stations</a:t>
            </a:r>
          </a:p>
          <a:p>
            <a:pPr>
              <a:defRPr/>
            </a:pPr>
            <a:endParaRPr lang="en-US" dirty="0" smtClean="0"/>
          </a:p>
          <a:p>
            <a:pPr>
              <a:defRPr/>
            </a:pPr>
            <a:r>
              <a:rPr lang="en-US" dirty="0" smtClean="0"/>
              <a:t>Media- TV &amp; Radio</a:t>
            </a:r>
          </a:p>
          <a:p>
            <a:pPr>
              <a:defRPr/>
            </a:pPr>
            <a:r>
              <a:rPr lang="en-US" dirty="0" smtClean="0"/>
              <a:t>Red Cross</a:t>
            </a:r>
          </a:p>
          <a:p>
            <a:pPr>
              <a:defRPr/>
            </a:pPr>
            <a:r>
              <a:rPr lang="en-US" dirty="0" smtClean="0"/>
              <a:t>School Buses</a:t>
            </a:r>
          </a:p>
          <a:p>
            <a:pPr>
              <a:defRPr/>
            </a:pPr>
            <a:r>
              <a:rPr lang="en-US" dirty="0" smtClean="0"/>
              <a:t>MCATS</a:t>
            </a:r>
          </a:p>
          <a:p>
            <a:pPr>
              <a:defRPr/>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untitled folder\20080220_crash1_33.jpg"/>
          <p:cNvPicPr>
            <a:picLocks noChangeAspect="1" noChangeArrowheads="1"/>
          </p:cNvPicPr>
          <p:nvPr/>
        </p:nvPicPr>
        <p:blipFill>
          <a:blip r:embed="rId2" cstate="print"/>
          <a:srcRect/>
          <a:stretch>
            <a:fillRect/>
          </a:stretch>
        </p:blipFill>
        <p:spPr bwMode="auto">
          <a:xfrm>
            <a:off x="5715000" y="3886200"/>
            <a:ext cx="2743200" cy="2057400"/>
          </a:xfrm>
          <a:prstGeom prst="rect">
            <a:avLst/>
          </a:prstGeom>
          <a:noFill/>
        </p:spPr>
      </p:pic>
      <p:sp>
        <p:nvSpPr>
          <p:cNvPr id="2" name="Title 1"/>
          <p:cNvSpPr>
            <a:spLocks noGrp="1"/>
          </p:cNvSpPr>
          <p:nvPr>
            <p:ph type="title"/>
          </p:nvPr>
        </p:nvSpPr>
        <p:spPr/>
        <p:txBody>
          <a:bodyPr/>
          <a:lstStyle/>
          <a:p>
            <a:r>
              <a:rPr lang="en-US" dirty="0" smtClean="0"/>
              <a:t>Why are we having this drill?</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Everyone can do well responding to a car accident.  </a:t>
            </a:r>
          </a:p>
          <a:p>
            <a:r>
              <a:rPr lang="en-US" dirty="0" smtClean="0"/>
              <a:t>Everyone can take excellent care of a patient.</a:t>
            </a:r>
          </a:p>
          <a:p>
            <a:r>
              <a:rPr lang="en-US" dirty="0" smtClean="0"/>
              <a:t>Everyone can safely land a helicopter.</a:t>
            </a:r>
          </a:p>
          <a:p>
            <a:r>
              <a:rPr lang="en-US" dirty="0" smtClean="0"/>
              <a:t>Everyone can effectively fight a fire</a:t>
            </a:r>
          </a:p>
          <a:p>
            <a:r>
              <a:rPr lang="en-US" dirty="0" smtClean="0"/>
              <a:t>Now let’s take it to the next level.</a:t>
            </a:r>
          </a:p>
          <a:p>
            <a:endParaRPr lang="en-US" dirty="0" smtClean="0"/>
          </a:p>
          <a:p>
            <a:r>
              <a:rPr lang="en-US" dirty="0" smtClean="0"/>
              <a:t>It is a good challenge to gauge where we are in our abilities to:</a:t>
            </a:r>
          </a:p>
          <a:p>
            <a:pPr>
              <a:buNone/>
            </a:pPr>
            <a:r>
              <a:rPr lang="en-US" dirty="0" smtClean="0"/>
              <a:t>-Effectively utilize ICS</a:t>
            </a:r>
          </a:p>
          <a:p>
            <a:pPr>
              <a:buNone/>
            </a:pPr>
            <a:r>
              <a:rPr lang="en-US" dirty="0" smtClean="0"/>
              <a:t>-Communicate efficiently</a:t>
            </a:r>
          </a:p>
          <a:p>
            <a:pPr>
              <a:buNone/>
            </a:pPr>
            <a:r>
              <a:rPr lang="en-US" dirty="0" smtClean="0"/>
              <a:t>-Combine efforts of multiple agencies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This will ultimately help us expand our horizons…</a:t>
            </a:r>
          </a:p>
          <a:p>
            <a:pPr>
              <a:buNone/>
            </a:pPr>
            <a:r>
              <a:rPr lang="en-US" dirty="0" smtClean="0"/>
              <a:t>Do you think we are immune from having such an accident?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anim calcmode="lin" valueType="num">
                                      <p:cBhvr additive="base">
                                        <p:cTn id="2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psf\Home\Desktop\untitled folder\2008-04-28_0072_BusCrash.jpg"/>
          <p:cNvPicPr>
            <a:picLocks noChangeAspect="1" noChangeArrowheads="1"/>
          </p:cNvPicPr>
          <p:nvPr/>
        </p:nvPicPr>
        <p:blipFill>
          <a:blip r:embed="rId2" cstate="print"/>
          <a:srcRect/>
          <a:stretch>
            <a:fillRect/>
          </a:stretch>
        </p:blipFill>
        <p:spPr bwMode="auto">
          <a:xfrm>
            <a:off x="0" y="387928"/>
            <a:ext cx="9144000" cy="60890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page 1</a:t>
            </a:r>
            <a:endParaRPr lang="en-US" dirty="0"/>
          </a:p>
        </p:txBody>
      </p:sp>
      <p:sp>
        <p:nvSpPr>
          <p:cNvPr id="3" name="Content Placeholder 2"/>
          <p:cNvSpPr>
            <a:spLocks noGrp="1"/>
          </p:cNvSpPr>
          <p:nvPr>
            <p:ph idx="1"/>
          </p:nvPr>
        </p:nvSpPr>
        <p:spPr/>
        <p:txBody>
          <a:bodyPr/>
          <a:lstStyle/>
          <a:p>
            <a:pPr algn="just"/>
            <a:r>
              <a:rPr lang="en-US" dirty="0" smtClean="0"/>
              <a:t>Why will communication be a difficult area?</a:t>
            </a:r>
          </a:p>
          <a:p>
            <a:pPr algn="just">
              <a:buNone/>
            </a:pPr>
            <a:r>
              <a:rPr lang="en-US" dirty="0" smtClean="0"/>
              <a:t>-There will be a lot of confusion due to poor radio skills.</a:t>
            </a:r>
          </a:p>
          <a:p>
            <a:pPr algn="just">
              <a:buNone/>
            </a:pPr>
            <a:r>
              <a:rPr lang="en-US" dirty="0" smtClean="0"/>
              <a:t>-Everyone wanting to talk at the same time.</a:t>
            </a:r>
          </a:p>
          <a:p>
            <a:pPr algn="just">
              <a:buNone/>
            </a:pPr>
            <a:r>
              <a:rPr lang="en-US" dirty="0" smtClean="0"/>
              <a:t>-All of the responders do not have the common radio frequencies.</a:t>
            </a:r>
          </a:p>
          <a:p>
            <a:pPr algn="just"/>
            <a:endParaRPr lang="en-US" dirty="0" smtClean="0"/>
          </a:p>
          <a:p>
            <a:pPr algn="just"/>
            <a:r>
              <a:rPr lang="en-US" dirty="0" smtClean="0"/>
              <a:t>Who talks to Central Dispatch while on scene?</a:t>
            </a:r>
          </a:p>
          <a:p>
            <a:pPr algn="just">
              <a:buNone/>
            </a:pPr>
            <a:r>
              <a:rPr lang="en-US" dirty="0" smtClean="0"/>
              <a:t>-Incident Command or those appointed by IC to do so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page </a:t>
            </a:r>
            <a:r>
              <a:rPr lang="en-US" dirty="0" smtClean="0"/>
              <a:t>2</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This one lies upon the shoulders of the Transport Supervisor</a:t>
            </a:r>
          </a:p>
          <a:p>
            <a:pPr algn="just"/>
            <a:endParaRPr lang="en-US" dirty="0" smtClean="0"/>
          </a:p>
          <a:p>
            <a:pPr algn="just"/>
            <a:r>
              <a:rPr lang="en-US" dirty="0" smtClean="0"/>
              <a:t>Families/friends: Be able to answer questions for them:</a:t>
            </a:r>
          </a:p>
          <a:p>
            <a:pPr algn="just">
              <a:buNone/>
            </a:pPr>
            <a:endParaRPr lang="en-US" dirty="0" smtClean="0"/>
          </a:p>
          <a:p>
            <a:pPr algn="just">
              <a:buNone/>
            </a:pPr>
            <a:r>
              <a:rPr lang="en-US" dirty="0" smtClean="0"/>
              <a:t>-Where is my child?</a:t>
            </a:r>
          </a:p>
          <a:p>
            <a:pPr algn="just">
              <a:buNone/>
            </a:pPr>
            <a:r>
              <a:rPr lang="en-US" dirty="0" smtClean="0"/>
              <a:t>-What are their injuries?</a:t>
            </a:r>
          </a:p>
          <a:p>
            <a:pPr algn="just">
              <a:buNone/>
            </a:pPr>
            <a:r>
              <a:rPr lang="en-US" dirty="0" smtClean="0"/>
              <a:t>-How are they getting there?</a:t>
            </a:r>
          </a:p>
          <a:p>
            <a:pPr algn="just">
              <a:buNone/>
            </a:pPr>
            <a:r>
              <a:rPr lang="en-US" dirty="0" smtClean="0"/>
              <a:t>-What happened?</a:t>
            </a:r>
          </a:p>
          <a:p>
            <a:pPr algn="just">
              <a:buNone/>
            </a:pPr>
            <a:endParaRPr lang="en-US" dirty="0" smtClean="0"/>
          </a:p>
          <a:p>
            <a:pPr algn="just">
              <a:buNone/>
            </a:pPr>
            <a:r>
              <a:rPr lang="en-US" dirty="0" smtClean="0"/>
              <a:t>You will have to keep the PIO informed of all of the information for the families’ sake.</a:t>
            </a:r>
          </a:p>
          <a:p>
            <a:pPr algn="just">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descr="\\.psf\Home\Desktop\untitled folder\101307crash_3.jpg"/>
          <p:cNvPicPr>
            <a:picLocks noChangeAspect="1" noChangeArrowheads="1"/>
          </p:cNvPicPr>
          <p:nvPr/>
        </p:nvPicPr>
        <p:blipFill>
          <a:blip r:embed="rId2" cstate="print"/>
          <a:srcRect/>
          <a:stretch>
            <a:fillRect/>
          </a:stretch>
        </p:blipFill>
        <p:spPr bwMode="auto">
          <a:xfrm>
            <a:off x="228600" y="-1"/>
            <a:ext cx="8610600" cy="688847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page </a:t>
            </a:r>
            <a:r>
              <a:rPr lang="en-US" dirty="0" smtClean="0"/>
              <a:t>3</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Age-specific issues:</a:t>
            </a:r>
          </a:p>
          <a:p>
            <a:pPr algn="just">
              <a:buNone/>
            </a:pPr>
            <a:r>
              <a:rPr lang="en-US" dirty="0" smtClean="0"/>
              <a:t>-if you have younger kids, you will effectively have to babysit them… </a:t>
            </a:r>
          </a:p>
          <a:p>
            <a:pPr algn="just">
              <a:buNone/>
            </a:pPr>
            <a:r>
              <a:rPr lang="en-US" dirty="0" smtClean="0"/>
              <a:t>-if you have older kids, you will effectively have to babysit them…</a:t>
            </a:r>
          </a:p>
          <a:p>
            <a:pPr algn="just">
              <a:buNone/>
            </a:pPr>
            <a:endParaRPr lang="en-US" dirty="0" smtClean="0"/>
          </a:p>
          <a:p>
            <a:pPr algn="just">
              <a:buSzPct val="120000"/>
              <a:buFont typeface="Arial" pitchFamily="34" charset="0"/>
              <a:buChar char="•"/>
            </a:pPr>
            <a:r>
              <a:rPr lang="en-US" dirty="0" smtClean="0"/>
              <a:t>Other Issues:</a:t>
            </a:r>
          </a:p>
          <a:p>
            <a:pPr algn="just">
              <a:buNone/>
            </a:pPr>
            <a:r>
              <a:rPr lang="en-US" dirty="0" smtClean="0"/>
              <a:t>--patients could tear triage tags to get different treatment or get closer to friends</a:t>
            </a:r>
          </a:p>
          <a:p>
            <a:pPr algn="just">
              <a:buNone/>
            </a:pPr>
            <a:r>
              <a:rPr lang="en-US" dirty="0" smtClean="0"/>
              <a:t>--although some may be of legal age, we are still responsible if anything happens to them on our scene</a:t>
            </a:r>
          </a:p>
          <a:p>
            <a:pPr algn="just">
              <a:buNone/>
            </a:pPr>
            <a:r>
              <a:rPr lang="en-US" dirty="0" smtClean="0"/>
              <a:t>--have parents sign PRT and release the kids to their custody after they fill out witness statements (ASAP).  You tie-up manpower while “babysitting”.</a:t>
            </a:r>
          </a:p>
          <a:p>
            <a:pPr algn="just">
              <a:buNone/>
            </a:pPr>
            <a:r>
              <a:rPr lang="en-US" dirty="0" smtClean="0"/>
              <a:t>--what about language barriers?</a:t>
            </a:r>
          </a:p>
          <a:p>
            <a:pPr algn="just">
              <a:buNone/>
            </a:pPr>
            <a:r>
              <a:rPr lang="en-US" dirty="0" smtClean="0"/>
              <a:t>--Huntsville Fire used equipment (like backboards) from Madison’s Mass Casualty Trailer.  How many backboards do we have as a department?  How about C-Collars?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Drill specific information</a:t>
            </a:r>
            <a:endParaRPr lang="en-US" dirty="0"/>
          </a:p>
        </p:txBody>
      </p:sp>
      <p:sp>
        <p:nvSpPr>
          <p:cNvPr id="3" name="Content Placeholder 2"/>
          <p:cNvSpPr>
            <a:spLocks noGrp="1"/>
          </p:cNvSpPr>
          <p:nvPr>
            <p:ph idx="1"/>
          </p:nvPr>
        </p:nvSpPr>
        <p:spPr/>
        <p:txBody>
          <a:bodyPr/>
          <a:lstStyle/>
          <a:p>
            <a:r>
              <a:rPr lang="en-US" dirty="0" smtClean="0"/>
              <a:t>Open Fire Department Safety and Instructions</a:t>
            </a:r>
            <a:endParaRPr lang="en-US" dirty="0"/>
          </a:p>
        </p:txBody>
      </p:sp>
      <p:pic>
        <p:nvPicPr>
          <p:cNvPr id="12290" name="Picture 2" descr="\\.psf\Home\Desktop\untitled folder\Bus accident part 1.jpg"/>
          <p:cNvPicPr>
            <a:picLocks noChangeAspect="1" noChangeArrowheads="1"/>
          </p:cNvPicPr>
          <p:nvPr/>
        </p:nvPicPr>
        <p:blipFill>
          <a:blip r:embed="rId2" cstate="print"/>
          <a:srcRect/>
          <a:stretch>
            <a:fillRect/>
          </a:stretch>
        </p:blipFill>
        <p:spPr bwMode="auto">
          <a:xfrm>
            <a:off x="1295400" y="2311400"/>
            <a:ext cx="6819901" cy="4546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pPr algn="just"/>
            <a:r>
              <a:rPr lang="en-US" dirty="0" smtClean="0"/>
              <a:t>The following video is about 40 minutes in length.  It has very good information about the construction of buses as well as techniques for extrication and mass casualties.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mass casualty?</a:t>
            </a:r>
            <a:endParaRPr lang="en-US" dirty="0"/>
          </a:p>
        </p:txBody>
      </p:sp>
      <p:sp>
        <p:nvSpPr>
          <p:cNvPr id="3" name="Content Placeholder 2"/>
          <p:cNvSpPr>
            <a:spLocks noGrp="1"/>
          </p:cNvSpPr>
          <p:nvPr>
            <p:ph idx="1"/>
          </p:nvPr>
        </p:nvSpPr>
        <p:spPr/>
        <p:txBody>
          <a:bodyPr/>
          <a:lstStyle/>
          <a:p>
            <a:pPr algn="just"/>
            <a:r>
              <a:rPr lang="en-US" dirty="0" smtClean="0"/>
              <a:t>A good definition is:</a:t>
            </a:r>
          </a:p>
          <a:p>
            <a:pPr algn="just">
              <a:buNone/>
            </a:pPr>
            <a:r>
              <a:rPr lang="en-US" dirty="0" smtClean="0"/>
              <a:t>-“any situation where there is an imbalance of needs and resources, regardless of the number of patients”</a:t>
            </a:r>
          </a:p>
          <a:p>
            <a:pPr algn="just"/>
            <a:endParaRPr lang="en-US" dirty="0" smtClean="0"/>
          </a:p>
          <a:p>
            <a:pPr algn="just"/>
            <a:r>
              <a:rPr lang="en-US" dirty="0" smtClean="0"/>
              <a:t>In the past, we may have seen this, but did not use the words “mass casualty”.  It might have been one fire department with a multiple vehicle accident, while having several entrapped patients.  We might have called for mutual aid.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safety               !!!!</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lgn="just"/>
            <a:endParaRPr lang="en-US" dirty="0" smtClean="0"/>
          </a:p>
          <a:p>
            <a:pPr algn="just"/>
            <a:endParaRPr lang="en-US" dirty="0" smtClean="0"/>
          </a:p>
          <a:p>
            <a:pPr algn="just"/>
            <a:r>
              <a:rPr lang="en-US" dirty="0" smtClean="0"/>
              <a:t>Scene safety is paramount.  Why is that?</a:t>
            </a:r>
          </a:p>
          <a:p>
            <a:pPr algn="just"/>
            <a:endParaRPr lang="en-US" dirty="0" smtClean="0"/>
          </a:p>
          <a:p>
            <a:pPr algn="just"/>
            <a:r>
              <a:rPr lang="en-US" dirty="0" smtClean="0"/>
              <a:t>We must do whatever it takes to make the scene safe for patients, responders, and bystanders.</a:t>
            </a:r>
          </a:p>
          <a:p>
            <a:pPr algn="just"/>
            <a:endParaRPr lang="en-US" dirty="0" smtClean="0"/>
          </a:p>
          <a:p>
            <a:pPr algn="just"/>
            <a:r>
              <a:rPr lang="en-US" dirty="0" smtClean="0"/>
              <a:t>What hazards might we have to mitigate on a bus accident? </a:t>
            </a:r>
          </a:p>
          <a:p>
            <a:pPr algn="just">
              <a:buNone/>
            </a:pPr>
            <a:r>
              <a:rPr lang="en-US" dirty="0" smtClean="0"/>
              <a:t>…put out fires, take care of fuel/oil leaks, down power lines, hazmat issues, stabilize vehicles, block traffic, slip/fall protection, exposed metal/debris while extricating, curious onlookers, families/friends of patients, etc… </a:t>
            </a:r>
            <a:endParaRPr lang="en-US" dirty="0"/>
          </a:p>
        </p:txBody>
      </p:sp>
      <p:pic>
        <p:nvPicPr>
          <p:cNvPr id="3074" name="Picture 2" descr="\\.psf\Home\Desktop\untitled folder\bus accident part 2.jpg"/>
          <p:cNvPicPr>
            <a:picLocks noChangeAspect="1" noChangeArrowheads="1"/>
          </p:cNvPicPr>
          <p:nvPr/>
        </p:nvPicPr>
        <p:blipFill>
          <a:blip r:embed="rId2" cstate="print"/>
          <a:srcRect/>
          <a:stretch>
            <a:fillRect/>
          </a:stretch>
        </p:blipFill>
        <p:spPr bwMode="auto">
          <a:xfrm>
            <a:off x="5916174" y="0"/>
            <a:ext cx="3227826" cy="21497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scene</a:t>
            </a:r>
            <a:endParaRPr lang="en-US" dirty="0"/>
          </a:p>
        </p:txBody>
      </p:sp>
      <p:sp>
        <p:nvSpPr>
          <p:cNvPr id="3" name="Content Placeholder 2"/>
          <p:cNvSpPr>
            <a:spLocks noGrp="1"/>
          </p:cNvSpPr>
          <p:nvPr>
            <p:ph idx="1"/>
          </p:nvPr>
        </p:nvSpPr>
        <p:spPr/>
        <p:txBody>
          <a:bodyPr/>
          <a:lstStyle/>
          <a:p>
            <a:pPr algn="just"/>
            <a:r>
              <a:rPr lang="en-US" dirty="0" smtClean="0"/>
              <a:t>What resources would you be immediately calling for?</a:t>
            </a:r>
          </a:p>
          <a:p>
            <a:pPr algn="just">
              <a:buNone/>
            </a:pPr>
            <a:endParaRPr lang="en-US" dirty="0" smtClean="0"/>
          </a:p>
          <a:p>
            <a:pPr algn="just">
              <a:buNone/>
            </a:pPr>
            <a:r>
              <a:rPr lang="en-US" dirty="0" smtClean="0"/>
              <a:t>-</a:t>
            </a:r>
            <a:r>
              <a:rPr lang="en-US" dirty="0" smtClean="0"/>
              <a:t>Fire departments, EMS (how many ambulances available in our coverage area?), helicopter agencies, police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untitled folder\109_0939.jpg"/>
          <p:cNvPicPr>
            <a:picLocks noChangeAspect="1" noChangeArrowheads="1"/>
          </p:cNvPicPr>
          <p:nvPr/>
        </p:nvPicPr>
        <p:blipFill>
          <a:blip r:embed="rId2" cstate="print"/>
          <a:srcRect/>
          <a:stretch>
            <a:fillRect/>
          </a:stretch>
        </p:blipFill>
        <p:spPr bwMode="auto">
          <a:xfrm>
            <a:off x="0" y="0"/>
            <a:ext cx="9144000" cy="68586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Arrive on scene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Don’t get tunnel-vision.  Your initial instinct is to run to the bus and </a:t>
            </a:r>
            <a:r>
              <a:rPr lang="en-US" dirty="0" smtClean="0"/>
              <a:t>start treating patients.  Before you do that, you need to accomplish some tasks.</a:t>
            </a:r>
            <a:endParaRPr lang="en-US" dirty="0" smtClean="0"/>
          </a:p>
          <a:p>
            <a:pPr algn="just"/>
            <a:endParaRPr lang="en-US" dirty="0" smtClean="0"/>
          </a:p>
          <a:p>
            <a:pPr algn="just"/>
            <a:r>
              <a:rPr lang="en-US" dirty="0" smtClean="0"/>
              <a:t>Set-up </a:t>
            </a:r>
            <a:r>
              <a:rPr lang="en-US" dirty="0" smtClean="0"/>
              <a:t>incident </a:t>
            </a:r>
            <a:r>
              <a:rPr lang="en-US" dirty="0" smtClean="0"/>
              <a:t>command and </a:t>
            </a:r>
            <a:r>
              <a:rPr lang="en-US" dirty="0" smtClean="0"/>
              <a:t>do 360 of scene.</a:t>
            </a:r>
          </a:p>
          <a:p>
            <a:pPr algn="just"/>
            <a:endParaRPr lang="en-US" dirty="0" smtClean="0"/>
          </a:p>
          <a:p>
            <a:pPr algn="just"/>
            <a:r>
              <a:rPr lang="en-US" dirty="0" smtClean="0"/>
              <a:t>Scene size-up will be a must.  PCAN (Position Conditions Actions Needs).  In other words, how many patients do you have?  What resources will you need?  Where do you want responding units to go (staging)?  What jobs will they perform?  </a:t>
            </a:r>
          </a:p>
          <a:p>
            <a:pPr algn="just"/>
            <a:endParaRPr lang="en-US" dirty="0" smtClean="0"/>
          </a:p>
          <a:p>
            <a:pPr algn="just"/>
            <a:r>
              <a:rPr lang="en-US" dirty="0" smtClean="0"/>
              <a:t>Who is responsible for entering patients into the trauma system?  Would now be the time to have Central Dispatch convey to the hospitals they will be receiving a lot of patients</a:t>
            </a:r>
            <a:r>
              <a:rPr lang="en-US" dirty="0" smtClean="0"/>
              <a:t>?</a:t>
            </a:r>
          </a:p>
          <a:p>
            <a:pPr algn="just"/>
            <a:endParaRPr lang="en-US" dirty="0" smtClean="0"/>
          </a:p>
          <a:p>
            <a:pPr algn="just"/>
            <a:r>
              <a:rPr lang="en-US" dirty="0" smtClean="0"/>
              <a:t>While doing all of this, it is your job to restore the scene from the chaos.  You might be able to redirect bystanders to help you with simple tasks: count patients, stop traffic, keep others out until PD arrives</a:t>
            </a:r>
            <a:endParaRPr lang="en-US" dirty="0" smtClean="0"/>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sf\Home\Desktop\untitled folder\SchooBusAccident.jpg"/>
          <p:cNvPicPr>
            <a:picLocks noChangeAspect="1" noChangeArrowheads="1"/>
          </p:cNvPicPr>
          <p:nvPr/>
        </p:nvPicPr>
        <p:blipFill>
          <a:blip r:embed="rId2" cstate="print"/>
          <a:srcRect/>
          <a:stretch>
            <a:fillRect/>
          </a:stretch>
        </p:blipFill>
        <p:spPr bwMode="auto">
          <a:xfrm>
            <a:off x="-23208" y="381000"/>
            <a:ext cx="9167208" cy="6019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Functions</a:t>
            </a:r>
            <a:endParaRPr lang="en-US" dirty="0"/>
          </a:p>
        </p:txBody>
      </p:sp>
      <p:sp>
        <p:nvSpPr>
          <p:cNvPr id="3" name="Content Placeholder 2"/>
          <p:cNvSpPr>
            <a:spLocks noGrp="1"/>
          </p:cNvSpPr>
          <p:nvPr>
            <p:ph idx="1"/>
          </p:nvPr>
        </p:nvSpPr>
        <p:spPr>
          <a:xfrm>
            <a:off x="457200" y="1600201"/>
            <a:ext cx="8229600" cy="1295400"/>
          </a:xfrm>
        </p:spPr>
        <p:txBody>
          <a:bodyPr>
            <a:normAutofit/>
          </a:bodyPr>
          <a:lstStyle/>
          <a:p>
            <a:pPr algn="just"/>
            <a:r>
              <a:rPr lang="en-US" dirty="0" smtClean="0"/>
              <a:t>What functions might we need to perform at a bus accident?  </a:t>
            </a:r>
          </a:p>
          <a:p>
            <a:pPr algn="just">
              <a:buNone/>
            </a:pPr>
            <a:endParaRPr lang="en-US" dirty="0"/>
          </a:p>
        </p:txBody>
      </p:sp>
      <p:sp>
        <p:nvSpPr>
          <p:cNvPr id="4" name="TextBox 3"/>
          <p:cNvSpPr txBox="1"/>
          <p:nvPr/>
        </p:nvSpPr>
        <p:spPr>
          <a:xfrm>
            <a:off x="457200" y="2395478"/>
            <a:ext cx="8305800" cy="2862322"/>
          </a:xfrm>
          <a:prstGeom prst="rect">
            <a:avLst/>
          </a:prstGeom>
          <a:noFill/>
        </p:spPr>
        <p:txBody>
          <a:bodyPr wrap="square" numCol="3" rtlCol="0">
            <a:spAutoFit/>
          </a:bodyPr>
          <a:lstStyle/>
          <a:p>
            <a:r>
              <a:rPr lang="en-US" dirty="0" smtClean="0"/>
              <a:t>Command</a:t>
            </a:r>
          </a:p>
          <a:p>
            <a:r>
              <a:rPr lang="en-US" dirty="0" smtClean="0"/>
              <a:t>Safety Officer (s)</a:t>
            </a:r>
          </a:p>
          <a:p>
            <a:r>
              <a:rPr lang="en-US" dirty="0" smtClean="0"/>
              <a:t>Firefighters (for fire)</a:t>
            </a:r>
          </a:p>
          <a:p>
            <a:r>
              <a:rPr lang="en-US" dirty="0" smtClean="0"/>
              <a:t>EMTs (for Patient Care)</a:t>
            </a:r>
          </a:p>
          <a:p>
            <a:r>
              <a:rPr lang="en-US" dirty="0" smtClean="0"/>
              <a:t>Extrication Crew</a:t>
            </a:r>
          </a:p>
          <a:p>
            <a:r>
              <a:rPr lang="en-US" dirty="0" smtClean="0"/>
              <a:t>LZ Crews</a:t>
            </a:r>
          </a:p>
          <a:p>
            <a:r>
              <a:rPr lang="en-US" dirty="0" smtClean="0"/>
              <a:t>Triage Supervisor</a:t>
            </a:r>
          </a:p>
          <a:p>
            <a:r>
              <a:rPr lang="en-US" dirty="0" smtClean="0"/>
              <a:t>Transport Supervisor</a:t>
            </a:r>
          </a:p>
          <a:p>
            <a:r>
              <a:rPr lang="en-US" dirty="0" smtClean="0"/>
              <a:t>Communications</a:t>
            </a:r>
          </a:p>
          <a:p>
            <a:r>
              <a:rPr lang="en-US" dirty="0" smtClean="0"/>
              <a:t>Stabilizing Crew</a:t>
            </a:r>
          </a:p>
          <a:p>
            <a:r>
              <a:rPr lang="en-US" dirty="0" smtClean="0"/>
              <a:t>Priority 1 Area</a:t>
            </a:r>
          </a:p>
          <a:p>
            <a:r>
              <a:rPr lang="en-US" dirty="0" smtClean="0"/>
              <a:t>Priority 2 Area</a:t>
            </a:r>
          </a:p>
          <a:p>
            <a:r>
              <a:rPr lang="en-US" dirty="0" smtClean="0"/>
              <a:t>Priority 3 Area</a:t>
            </a:r>
          </a:p>
          <a:p>
            <a:r>
              <a:rPr lang="en-US" dirty="0" smtClean="0"/>
              <a:t>Staging Supervisor</a:t>
            </a:r>
          </a:p>
          <a:p>
            <a:r>
              <a:rPr lang="en-US" dirty="0" smtClean="0"/>
              <a:t>Rehab</a:t>
            </a:r>
          </a:p>
          <a:p>
            <a:r>
              <a:rPr lang="en-US" dirty="0" smtClean="0"/>
              <a:t>Police (crowd/traffic)</a:t>
            </a:r>
          </a:p>
          <a:p>
            <a:r>
              <a:rPr lang="en-US" dirty="0" smtClean="0"/>
              <a:t>PIO (Media and families)</a:t>
            </a:r>
          </a:p>
          <a:p>
            <a:r>
              <a:rPr lang="en-US" dirty="0" smtClean="0"/>
              <a:t>Ambulance Crews</a:t>
            </a:r>
          </a:p>
          <a:p>
            <a:r>
              <a:rPr lang="en-US" dirty="0" smtClean="0"/>
              <a:t>Helicopter Crews</a:t>
            </a:r>
          </a:p>
          <a:p>
            <a:r>
              <a:rPr lang="en-US" dirty="0" smtClean="0"/>
              <a:t>Operations Chief</a:t>
            </a:r>
          </a:p>
          <a:p>
            <a:r>
              <a:rPr lang="en-US" dirty="0" smtClean="0"/>
              <a:t>Liaison Officer</a:t>
            </a:r>
          </a:p>
          <a:p>
            <a:r>
              <a:rPr lang="en-US" dirty="0" smtClean="0"/>
              <a:t>Patient Care Director</a:t>
            </a:r>
          </a:p>
          <a:p>
            <a:r>
              <a:rPr lang="en-US" dirty="0" smtClean="0"/>
              <a:t>Bus Operations Director</a:t>
            </a:r>
          </a:p>
          <a:p>
            <a:r>
              <a:rPr lang="en-US" dirty="0" smtClean="0"/>
              <a:t>Resource Director</a:t>
            </a:r>
          </a:p>
          <a:p>
            <a:r>
              <a:rPr lang="en-US" dirty="0" smtClean="0"/>
              <a:t>Supplies</a:t>
            </a:r>
          </a:p>
          <a:p>
            <a:r>
              <a:rPr lang="en-US" dirty="0" smtClean="0"/>
              <a:t>BREMS</a:t>
            </a:r>
          </a:p>
          <a:p>
            <a:r>
              <a:rPr lang="en-US" dirty="0" err="1" smtClean="0"/>
              <a:t>HazMat</a:t>
            </a:r>
            <a:endParaRPr lang="en-US" dirty="0" smtClean="0"/>
          </a:p>
        </p:txBody>
      </p:sp>
      <p:pic>
        <p:nvPicPr>
          <p:cNvPr id="7170" name="Picture 2" descr="\\.psf\Home\Desktop\untitled folder\Bus_Crash_Rear_22605436_std.jpg"/>
          <p:cNvPicPr>
            <a:picLocks noChangeAspect="1" noChangeArrowheads="1"/>
          </p:cNvPicPr>
          <p:nvPr/>
        </p:nvPicPr>
        <p:blipFill>
          <a:blip r:embed="rId2" cstate="print"/>
          <a:srcRect/>
          <a:stretch>
            <a:fillRect/>
          </a:stretch>
        </p:blipFill>
        <p:spPr bwMode="auto">
          <a:xfrm>
            <a:off x="5715000" y="4572000"/>
            <a:ext cx="3429000" cy="2286000"/>
          </a:xfrm>
          <a:prstGeom prst="rect">
            <a:avLst/>
          </a:prstGeom>
          <a:noFill/>
        </p:spPr>
      </p:pic>
      <p:sp>
        <p:nvSpPr>
          <p:cNvPr id="7" name="TextBox 6"/>
          <p:cNvSpPr txBox="1"/>
          <p:nvPr/>
        </p:nvSpPr>
        <p:spPr>
          <a:xfrm>
            <a:off x="533400" y="5486400"/>
            <a:ext cx="4647426" cy="646331"/>
          </a:xfrm>
          <a:prstGeom prst="rect">
            <a:avLst/>
          </a:prstGeom>
          <a:noFill/>
        </p:spPr>
        <p:txBody>
          <a:bodyPr wrap="none" rtlCol="0">
            <a:spAutoFit/>
          </a:bodyPr>
          <a:lstStyle/>
          <a:p>
            <a:r>
              <a:rPr lang="en-US" dirty="0" smtClean="0"/>
              <a:t>-Now, let’s apply this to an Incident Command</a:t>
            </a:r>
          </a:p>
          <a:p>
            <a:r>
              <a:rPr lang="en-US" dirty="0" smtClean="0"/>
              <a:t>Structure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10869</TotalTime>
  <Words>1512</Words>
  <Application>Microsoft Office PowerPoint</Application>
  <PresentationFormat>On-screen Show (4:3)</PresentationFormat>
  <Paragraphs>234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Human</vt:lpstr>
      <vt:lpstr>School Bus Mass Casualty Drill</vt:lpstr>
      <vt:lpstr>Why are we having this drill?</vt:lpstr>
      <vt:lpstr>What is a mass casualty?</vt:lpstr>
      <vt:lpstr>Scene safety               !!!!</vt:lpstr>
      <vt:lpstr>Responding to scene</vt:lpstr>
      <vt:lpstr>Slide 6</vt:lpstr>
      <vt:lpstr>Arrive on scene</vt:lpstr>
      <vt:lpstr>Slide 8</vt:lpstr>
      <vt:lpstr>Scene Functions</vt:lpstr>
      <vt:lpstr>Incident Command chart</vt:lpstr>
      <vt:lpstr>Possible scene IC structure</vt:lpstr>
      <vt:lpstr>Staging</vt:lpstr>
      <vt:lpstr>Setting-up the scene</vt:lpstr>
      <vt:lpstr>        Triage</vt:lpstr>
      <vt:lpstr>Tagging patients</vt:lpstr>
      <vt:lpstr>Use of tags</vt:lpstr>
      <vt:lpstr>Slide 17</vt:lpstr>
      <vt:lpstr>Patient Transport</vt:lpstr>
      <vt:lpstr>Resources</vt:lpstr>
      <vt:lpstr>Slide 20</vt:lpstr>
      <vt:lpstr>Difficulties-  page 1</vt:lpstr>
      <vt:lpstr>Difficulties-  page 2</vt:lpstr>
      <vt:lpstr>Slide 23</vt:lpstr>
      <vt:lpstr>Difficulties-  page 3</vt:lpstr>
      <vt:lpstr>Drill specific information</vt:lpstr>
      <vt:lpstr>Any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Bus Mass Casualty Drill</dc:title>
  <dc:creator>Shelley Mehl</dc:creator>
  <cp:lastModifiedBy>Shelley Mehl</cp:lastModifiedBy>
  <cp:revision>88</cp:revision>
  <dcterms:created xsi:type="dcterms:W3CDTF">2010-04-04T05:29:21Z</dcterms:created>
  <dcterms:modified xsi:type="dcterms:W3CDTF">2010-05-19T17:35:00Z</dcterms:modified>
</cp:coreProperties>
</file>